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Jua" charset="1" panose="00000000000000000000"/>
      <p:regular r:id="rId23"/>
    </p:embeddedFont>
    <p:embeddedFont>
      <p:font typeface="Sniglet" charset="1" panose="0407050503010002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61.png" Type="http://schemas.openxmlformats.org/officeDocument/2006/relationships/image"/><Relationship Id="rId12" Target="../media/image62.png" Type="http://schemas.openxmlformats.org/officeDocument/2006/relationships/image"/><Relationship Id="rId13" Target="../media/image63.svg" Type="http://schemas.openxmlformats.org/officeDocument/2006/relationships/image"/><Relationship Id="rId14" Target="../media/image33.png" Type="http://schemas.openxmlformats.org/officeDocument/2006/relationships/image"/><Relationship Id="rId15" Target="../media/image34.svg" Type="http://schemas.openxmlformats.org/officeDocument/2006/relationships/image"/><Relationship Id="rId16" Target="../media/image64.png" Type="http://schemas.openxmlformats.org/officeDocument/2006/relationships/image"/><Relationship Id="rId2" Target="../media/image24.jpe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57.png" Type="http://schemas.openxmlformats.org/officeDocument/2006/relationships/image"/><Relationship Id="rId6" Target="../media/image58.svg" Type="http://schemas.openxmlformats.org/officeDocument/2006/relationships/image"/><Relationship Id="rId7" Target="../media/image59.png" Type="http://schemas.openxmlformats.org/officeDocument/2006/relationships/image"/><Relationship Id="rId8" Target="../media/image60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4.png" Type="http://schemas.openxmlformats.org/officeDocument/2006/relationships/image"/><Relationship Id="rId4" Target="../media/image55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6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6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6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11" Target="../media/image33.png" Type="http://schemas.openxmlformats.org/officeDocument/2006/relationships/image"/><Relationship Id="rId12" Target="../media/image34.svg" Type="http://schemas.openxmlformats.org/officeDocument/2006/relationships/image"/><Relationship Id="rId2" Target="../media/image24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svg" Type="http://schemas.openxmlformats.org/officeDocument/2006/relationships/image"/><Relationship Id="rId11" Target="../media/image61.png" Type="http://schemas.openxmlformats.org/officeDocument/2006/relationships/image"/><Relationship Id="rId2" Target="../media/image24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svg" Type="http://schemas.openxmlformats.org/officeDocument/2006/relationships/image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Relationship Id="rId7" Target="../media/image44.png" Type="http://schemas.openxmlformats.org/officeDocument/2006/relationships/image"/><Relationship Id="rId8" Target="../media/image45.sv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12" Target="../media/image48.png" Type="http://schemas.openxmlformats.org/officeDocument/2006/relationships/image"/><Relationship Id="rId13" Target="../media/image49.svg" Type="http://schemas.openxmlformats.org/officeDocument/2006/relationships/image"/><Relationship Id="rId14" Target="../media/image68.png" Type="http://schemas.openxmlformats.org/officeDocument/2006/relationships/image"/><Relationship Id="rId15" Target="../media/image69.svg" Type="http://schemas.openxmlformats.org/officeDocument/2006/relationships/image"/><Relationship Id="rId2" Target="../media/image24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Relationship Id="rId7" Target="../media/image66.png" Type="http://schemas.openxmlformats.org/officeDocument/2006/relationships/image"/><Relationship Id="rId8" Target="../media/image67.sv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11" Target="../media/image33.png" Type="http://schemas.openxmlformats.org/officeDocument/2006/relationships/image"/><Relationship Id="rId12" Target="../media/image34.svg" Type="http://schemas.openxmlformats.org/officeDocument/2006/relationships/image"/><Relationship Id="rId2" Target="../media/image24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svg" Type="http://schemas.openxmlformats.org/officeDocument/2006/relationships/image"/><Relationship Id="rId2" Target="../media/image24.jpe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svg" Type="http://schemas.openxmlformats.org/officeDocument/2006/relationships/image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Relationship Id="rId7" Target="../media/image44.png" Type="http://schemas.openxmlformats.org/officeDocument/2006/relationships/image"/><Relationship Id="rId8" Target="../media/image45.sv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svg" Type="http://schemas.openxmlformats.org/officeDocument/2006/relationships/image"/><Relationship Id="rId2" Target="../media/image24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50.png" Type="http://schemas.openxmlformats.org/officeDocument/2006/relationships/image"/><Relationship Id="rId8" Target="../media/image51.sv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svg" Type="http://schemas.openxmlformats.org/officeDocument/2006/relationships/image"/><Relationship Id="rId2" Target="../media/image24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50.png" Type="http://schemas.openxmlformats.org/officeDocument/2006/relationships/image"/><Relationship Id="rId8" Target="../media/image51.sv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svg" Type="http://schemas.openxmlformats.org/officeDocument/2006/relationships/image"/><Relationship Id="rId11" Target="../media/image46.png" Type="http://schemas.openxmlformats.org/officeDocument/2006/relationships/image"/><Relationship Id="rId12" Target="../media/image47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jpe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4.png" Type="http://schemas.openxmlformats.org/officeDocument/2006/relationships/image"/><Relationship Id="rId4" Target="../media/image55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5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3352" y="7501186"/>
            <a:ext cx="19335746" cy="3841030"/>
          </a:xfrm>
          <a:custGeom>
            <a:avLst/>
            <a:gdLst/>
            <a:ahLst/>
            <a:cxnLst/>
            <a:rect r="r" b="b" t="t" l="l"/>
            <a:pathLst>
              <a:path h="3841030" w="19335746">
                <a:moveTo>
                  <a:pt x="0" y="0"/>
                </a:moveTo>
                <a:lnTo>
                  <a:pt x="19335746" y="0"/>
                </a:lnTo>
                <a:lnTo>
                  <a:pt x="19335746" y="3841030"/>
                </a:lnTo>
                <a:lnTo>
                  <a:pt x="0" y="38410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18924" y="4226049"/>
            <a:ext cx="5015120" cy="5703470"/>
          </a:xfrm>
          <a:custGeom>
            <a:avLst/>
            <a:gdLst/>
            <a:ahLst/>
            <a:cxnLst/>
            <a:rect r="r" b="b" t="t" l="l"/>
            <a:pathLst>
              <a:path h="5703470" w="5015120">
                <a:moveTo>
                  <a:pt x="0" y="0"/>
                </a:moveTo>
                <a:lnTo>
                  <a:pt x="5015120" y="0"/>
                </a:lnTo>
                <a:lnTo>
                  <a:pt x="5015120" y="5703469"/>
                </a:lnTo>
                <a:lnTo>
                  <a:pt x="0" y="57034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65611" y="5058136"/>
            <a:ext cx="3142469" cy="4663424"/>
          </a:xfrm>
          <a:custGeom>
            <a:avLst/>
            <a:gdLst/>
            <a:ahLst/>
            <a:cxnLst/>
            <a:rect r="r" b="b" t="t" l="l"/>
            <a:pathLst>
              <a:path h="4663424" w="3142469">
                <a:moveTo>
                  <a:pt x="0" y="0"/>
                </a:moveTo>
                <a:lnTo>
                  <a:pt x="3142469" y="0"/>
                </a:lnTo>
                <a:lnTo>
                  <a:pt x="3142469" y="4663424"/>
                </a:lnTo>
                <a:lnTo>
                  <a:pt x="0" y="46634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73824" y="5114453"/>
            <a:ext cx="3363840" cy="4607107"/>
          </a:xfrm>
          <a:custGeom>
            <a:avLst/>
            <a:gdLst/>
            <a:ahLst/>
            <a:cxnLst/>
            <a:rect r="r" b="b" t="t" l="l"/>
            <a:pathLst>
              <a:path h="4607107" w="3363840">
                <a:moveTo>
                  <a:pt x="0" y="0"/>
                </a:moveTo>
                <a:lnTo>
                  <a:pt x="3363840" y="0"/>
                </a:lnTo>
                <a:lnTo>
                  <a:pt x="3363840" y="4607107"/>
                </a:lnTo>
                <a:lnTo>
                  <a:pt x="0" y="46071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700000">
            <a:off x="16802951" y="4948079"/>
            <a:ext cx="1323041" cy="1046205"/>
          </a:xfrm>
          <a:custGeom>
            <a:avLst/>
            <a:gdLst/>
            <a:ahLst/>
            <a:cxnLst/>
            <a:rect r="r" b="b" t="t" l="l"/>
            <a:pathLst>
              <a:path h="1046205" w="1323041">
                <a:moveTo>
                  <a:pt x="0" y="0"/>
                </a:moveTo>
                <a:lnTo>
                  <a:pt x="1323041" y="0"/>
                </a:lnTo>
                <a:lnTo>
                  <a:pt x="1323041" y="1046204"/>
                </a:lnTo>
                <a:lnTo>
                  <a:pt x="0" y="10462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894840">
            <a:off x="-274666" y="3490238"/>
            <a:ext cx="1323041" cy="1046205"/>
          </a:xfrm>
          <a:custGeom>
            <a:avLst/>
            <a:gdLst/>
            <a:ahLst/>
            <a:cxnLst/>
            <a:rect r="r" b="b" t="t" l="l"/>
            <a:pathLst>
              <a:path h="1046205" w="1323041">
                <a:moveTo>
                  <a:pt x="0" y="0"/>
                </a:moveTo>
                <a:lnTo>
                  <a:pt x="1323041" y="0"/>
                </a:lnTo>
                <a:lnTo>
                  <a:pt x="1323041" y="1046205"/>
                </a:lnTo>
                <a:lnTo>
                  <a:pt x="0" y="104620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700000">
            <a:off x="17574100" y="2527085"/>
            <a:ext cx="823482" cy="651174"/>
          </a:xfrm>
          <a:custGeom>
            <a:avLst/>
            <a:gdLst/>
            <a:ahLst/>
            <a:cxnLst/>
            <a:rect r="r" b="b" t="t" l="l"/>
            <a:pathLst>
              <a:path h="651174" w="823482">
                <a:moveTo>
                  <a:pt x="0" y="0"/>
                </a:moveTo>
                <a:lnTo>
                  <a:pt x="823482" y="0"/>
                </a:lnTo>
                <a:lnTo>
                  <a:pt x="823482" y="651174"/>
                </a:lnTo>
                <a:lnTo>
                  <a:pt x="0" y="6511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2700000">
            <a:off x="1510728" y="875037"/>
            <a:ext cx="823482" cy="651174"/>
          </a:xfrm>
          <a:custGeom>
            <a:avLst/>
            <a:gdLst/>
            <a:ahLst/>
            <a:cxnLst/>
            <a:rect r="r" b="b" t="t" l="l"/>
            <a:pathLst>
              <a:path h="651174" w="823482">
                <a:moveTo>
                  <a:pt x="0" y="0"/>
                </a:moveTo>
                <a:lnTo>
                  <a:pt x="823482" y="0"/>
                </a:lnTo>
                <a:lnTo>
                  <a:pt x="823482" y="651174"/>
                </a:lnTo>
                <a:lnTo>
                  <a:pt x="0" y="6511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758832" y="954094"/>
            <a:ext cx="493767" cy="378761"/>
          </a:xfrm>
          <a:custGeom>
            <a:avLst/>
            <a:gdLst/>
            <a:ahLst/>
            <a:cxnLst/>
            <a:rect r="r" b="b" t="t" l="l"/>
            <a:pathLst>
              <a:path h="378761" w="493767">
                <a:moveTo>
                  <a:pt x="0" y="0"/>
                </a:moveTo>
                <a:lnTo>
                  <a:pt x="493767" y="0"/>
                </a:lnTo>
                <a:lnTo>
                  <a:pt x="493767" y="378761"/>
                </a:lnTo>
                <a:lnTo>
                  <a:pt x="0" y="37876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880467" y="6371559"/>
            <a:ext cx="1800833" cy="1018289"/>
          </a:xfrm>
          <a:custGeom>
            <a:avLst/>
            <a:gdLst/>
            <a:ahLst/>
            <a:cxnLst/>
            <a:rect r="r" b="b" t="t" l="l"/>
            <a:pathLst>
              <a:path h="1018289" w="1800833">
                <a:moveTo>
                  <a:pt x="0" y="0"/>
                </a:moveTo>
                <a:lnTo>
                  <a:pt x="1800833" y="0"/>
                </a:lnTo>
                <a:lnTo>
                  <a:pt x="1800833" y="1018289"/>
                </a:lnTo>
                <a:lnTo>
                  <a:pt x="0" y="101828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103534" y="648174"/>
            <a:ext cx="10080932" cy="2523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08"/>
              </a:lnSpc>
              <a:spcBef>
                <a:spcPct val="0"/>
              </a:spcBef>
            </a:pPr>
            <a:r>
              <a:rPr lang="en-US" sz="13006">
                <a:solidFill>
                  <a:srgbClr val="2856AD"/>
                </a:solidFill>
                <a:latin typeface="Jua"/>
                <a:ea typeface="Jua"/>
                <a:cs typeface="Jua"/>
                <a:sym typeface="Jua"/>
              </a:rPr>
              <a:t>AdoptaPet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56853" y="894344"/>
            <a:ext cx="2072316" cy="43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9"/>
              </a:lnSpc>
              <a:spcBef>
                <a:spcPct val="0"/>
              </a:spcBef>
            </a:pPr>
            <a:r>
              <a:rPr lang="en-US" sz="2270">
                <a:solidFill>
                  <a:srgbClr val="2856AD"/>
                </a:solidFill>
                <a:latin typeface="Jua"/>
                <a:ea typeface="Jua"/>
                <a:cs typeface="Jua"/>
                <a:sym typeface="Jua"/>
              </a:rPr>
              <a:t>TuKing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3284049" y="5862414"/>
            <a:ext cx="1800833" cy="1018289"/>
          </a:xfrm>
          <a:custGeom>
            <a:avLst/>
            <a:gdLst/>
            <a:ahLst/>
            <a:cxnLst/>
            <a:rect r="r" b="b" t="t" l="l"/>
            <a:pathLst>
              <a:path h="1018289" w="1800833">
                <a:moveTo>
                  <a:pt x="0" y="0"/>
                </a:moveTo>
                <a:lnTo>
                  <a:pt x="1800834" y="0"/>
                </a:lnTo>
                <a:lnTo>
                  <a:pt x="1800834" y="1018289"/>
                </a:lnTo>
                <a:lnTo>
                  <a:pt x="0" y="101828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631878">
            <a:off x="5219399" y="2184074"/>
            <a:ext cx="1152487" cy="993234"/>
          </a:xfrm>
          <a:custGeom>
            <a:avLst/>
            <a:gdLst/>
            <a:ahLst/>
            <a:cxnLst/>
            <a:rect r="r" b="b" t="t" l="l"/>
            <a:pathLst>
              <a:path h="993234" w="1152487">
                <a:moveTo>
                  <a:pt x="0" y="0"/>
                </a:moveTo>
                <a:lnTo>
                  <a:pt x="1152488" y="0"/>
                </a:lnTo>
                <a:lnTo>
                  <a:pt x="1152488" y="993234"/>
                </a:lnTo>
                <a:lnTo>
                  <a:pt x="0" y="9932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2483" y="3243003"/>
            <a:ext cx="15053725" cy="6018210"/>
          </a:xfrm>
          <a:custGeom>
            <a:avLst/>
            <a:gdLst/>
            <a:ahLst/>
            <a:cxnLst/>
            <a:rect r="r" b="b" t="t" l="l"/>
            <a:pathLst>
              <a:path h="6018210" w="15053725">
                <a:moveTo>
                  <a:pt x="0" y="0"/>
                </a:moveTo>
                <a:lnTo>
                  <a:pt x="15053725" y="0"/>
                </a:lnTo>
                <a:lnTo>
                  <a:pt x="15053725" y="6018211"/>
                </a:lnTo>
                <a:lnTo>
                  <a:pt x="0" y="60182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5293" y="8070214"/>
            <a:ext cx="1306814" cy="901702"/>
          </a:xfrm>
          <a:custGeom>
            <a:avLst/>
            <a:gdLst/>
            <a:ahLst/>
            <a:cxnLst/>
            <a:rect r="r" b="b" t="t" l="l"/>
            <a:pathLst>
              <a:path h="901702" w="1306814">
                <a:moveTo>
                  <a:pt x="0" y="0"/>
                </a:moveTo>
                <a:lnTo>
                  <a:pt x="1306814" y="0"/>
                </a:lnTo>
                <a:lnTo>
                  <a:pt x="1306814" y="901702"/>
                </a:lnTo>
                <a:lnTo>
                  <a:pt x="0" y="9017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490239">
            <a:off x="885766" y="2158287"/>
            <a:ext cx="1847730" cy="1044807"/>
          </a:xfrm>
          <a:custGeom>
            <a:avLst/>
            <a:gdLst/>
            <a:ahLst/>
            <a:cxnLst/>
            <a:rect r="r" b="b" t="t" l="l"/>
            <a:pathLst>
              <a:path h="1044807" w="1847730">
                <a:moveTo>
                  <a:pt x="0" y="0"/>
                </a:moveTo>
                <a:lnTo>
                  <a:pt x="1847730" y="0"/>
                </a:lnTo>
                <a:lnTo>
                  <a:pt x="1847730" y="1044808"/>
                </a:lnTo>
                <a:lnTo>
                  <a:pt x="0" y="10448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388864">
            <a:off x="1202851" y="1620130"/>
            <a:ext cx="2293332" cy="1137110"/>
          </a:xfrm>
          <a:custGeom>
            <a:avLst/>
            <a:gdLst/>
            <a:ahLst/>
            <a:cxnLst/>
            <a:rect r="r" b="b" t="t" l="l"/>
            <a:pathLst>
              <a:path h="1137110" w="2293332">
                <a:moveTo>
                  <a:pt x="0" y="0"/>
                </a:moveTo>
                <a:lnTo>
                  <a:pt x="2293332" y="0"/>
                </a:lnTo>
                <a:lnTo>
                  <a:pt x="2293332" y="1137110"/>
                </a:lnTo>
                <a:lnTo>
                  <a:pt x="0" y="113711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33563">
            <a:off x="15106797" y="1964857"/>
            <a:ext cx="1847730" cy="1044807"/>
          </a:xfrm>
          <a:custGeom>
            <a:avLst/>
            <a:gdLst/>
            <a:ahLst/>
            <a:cxnLst/>
            <a:rect r="r" b="b" t="t" l="l"/>
            <a:pathLst>
              <a:path h="1044807" w="1847730">
                <a:moveTo>
                  <a:pt x="0" y="0"/>
                </a:moveTo>
                <a:lnTo>
                  <a:pt x="1847730" y="0"/>
                </a:lnTo>
                <a:lnTo>
                  <a:pt x="1847730" y="1044807"/>
                </a:lnTo>
                <a:lnTo>
                  <a:pt x="0" y="10448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134938">
            <a:off x="14955189" y="1191741"/>
            <a:ext cx="2293332" cy="1137110"/>
          </a:xfrm>
          <a:custGeom>
            <a:avLst/>
            <a:gdLst/>
            <a:ahLst/>
            <a:cxnLst/>
            <a:rect r="r" b="b" t="t" l="l"/>
            <a:pathLst>
              <a:path h="1137110" w="2293332">
                <a:moveTo>
                  <a:pt x="0" y="0"/>
                </a:moveTo>
                <a:lnTo>
                  <a:pt x="2293332" y="0"/>
                </a:lnTo>
                <a:lnTo>
                  <a:pt x="2293332" y="1137110"/>
                </a:lnTo>
                <a:lnTo>
                  <a:pt x="0" y="113711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983271">
            <a:off x="-1600689" y="6858771"/>
            <a:ext cx="3951963" cy="3324589"/>
          </a:xfrm>
          <a:custGeom>
            <a:avLst/>
            <a:gdLst/>
            <a:ahLst/>
            <a:cxnLst/>
            <a:rect r="r" b="b" t="t" l="l"/>
            <a:pathLst>
              <a:path h="3324589" w="3951963">
                <a:moveTo>
                  <a:pt x="0" y="0"/>
                </a:moveTo>
                <a:lnTo>
                  <a:pt x="3951963" y="0"/>
                </a:lnTo>
                <a:lnTo>
                  <a:pt x="3951963" y="3324588"/>
                </a:lnTo>
                <a:lnTo>
                  <a:pt x="0" y="33245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19999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4083474">
            <a:off x="16406118" y="3953926"/>
            <a:ext cx="3951963" cy="3324589"/>
          </a:xfrm>
          <a:custGeom>
            <a:avLst/>
            <a:gdLst/>
            <a:ahLst/>
            <a:cxnLst/>
            <a:rect r="r" b="b" t="t" l="l"/>
            <a:pathLst>
              <a:path h="3324589" w="3951963">
                <a:moveTo>
                  <a:pt x="0" y="0"/>
                </a:moveTo>
                <a:lnTo>
                  <a:pt x="3951963" y="0"/>
                </a:lnTo>
                <a:lnTo>
                  <a:pt x="3951963" y="3324589"/>
                </a:lnTo>
                <a:lnTo>
                  <a:pt x="0" y="33245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19999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606208" y="5350407"/>
            <a:ext cx="1306814" cy="901702"/>
          </a:xfrm>
          <a:custGeom>
            <a:avLst/>
            <a:gdLst/>
            <a:ahLst/>
            <a:cxnLst/>
            <a:rect r="r" b="b" t="t" l="l"/>
            <a:pathLst>
              <a:path h="901702" w="1306814">
                <a:moveTo>
                  <a:pt x="0" y="0"/>
                </a:moveTo>
                <a:lnTo>
                  <a:pt x="1306814" y="0"/>
                </a:lnTo>
                <a:lnTo>
                  <a:pt x="1306814" y="901701"/>
                </a:lnTo>
                <a:lnTo>
                  <a:pt x="0" y="9017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464969" y="1474232"/>
            <a:ext cx="493767" cy="378761"/>
          </a:xfrm>
          <a:custGeom>
            <a:avLst/>
            <a:gdLst/>
            <a:ahLst/>
            <a:cxnLst/>
            <a:rect r="r" b="b" t="t" l="l"/>
            <a:pathLst>
              <a:path h="378761" w="493767">
                <a:moveTo>
                  <a:pt x="0" y="0"/>
                </a:moveTo>
                <a:lnTo>
                  <a:pt x="493768" y="0"/>
                </a:lnTo>
                <a:lnTo>
                  <a:pt x="493768" y="378761"/>
                </a:lnTo>
                <a:lnTo>
                  <a:pt x="0" y="37876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493371" y="3466952"/>
            <a:ext cx="11301259" cy="5650629"/>
          </a:xfrm>
          <a:custGeom>
            <a:avLst/>
            <a:gdLst/>
            <a:ahLst/>
            <a:cxnLst/>
            <a:rect r="r" b="b" t="t" l="l"/>
            <a:pathLst>
              <a:path h="5650629" w="11301259">
                <a:moveTo>
                  <a:pt x="0" y="0"/>
                </a:moveTo>
                <a:lnTo>
                  <a:pt x="11301258" y="0"/>
                </a:lnTo>
                <a:lnTo>
                  <a:pt x="11301258" y="5650630"/>
                </a:lnTo>
                <a:lnTo>
                  <a:pt x="0" y="565063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795643" y="1598617"/>
            <a:ext cx="6567405" cy="1661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62"/>
              </a:lnSpc>
              <a:spcBef>
                <a:spcPct val="0"/>
              </a:spcBef>
            </a:pPr>
            <a:r>
              <a:rPr lang="en-US" sz="8473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Arquitectura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162990" y="1414483"/>
            <a:ext cx="2072316" cy="43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9"/>
              </a:lnSpc>
              <a:spcBef>
                <a:spcPct val="0"/>
              </a:spcBef>
            </a:pPr>
            <a:r>
              <a:rPr lang="en-US" sz="227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TuKing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368685">
            <a:off x="-947281" y="-266466"/>
            <a:ext cx="3951963" cy="3324589"/>
          </a:xfrm>
          <a:custGeom>
            <a:avLst/>
            <a:gdLst/>
            <a:ahLst/>
            <a:cxnLst/>
            <a:rect r="r" b="b" t="t" l="l"/>
            <a:pathLst>
              <a:path h="3324589" w="3951963">
                <a:moveTo>
                  <a:pt x="0" y="0"/>
                </a:moveTo>
                <a:lnTo>
                  <a:pt x="3951962" y="0"/>
                </a:lnTo>
                <a:lnTo>
                  <a:pt x="3951962" y="3324589"/>
                </a:lnTo>
                <a:lnTo>
                  <a:pt x="0" y="33245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321413">
            <a:off x="16535895" y="2241170"/>
            <a:ext cx="3951963" cy="3324589"/>
          </a:xfrm>
          <a:custGeom>
            <a:avLst/>
            <a:gdLst/>
            <a:ahLst/>
            <a:cxnLst/>
            <a:rect r="r" b="b" t="t" l="l"/>
            <a:pathLst>
              <a:path h="3324589" w="3951963">
                <a:moveTo>
                  <a:pt x="0" y="0"/>
                </a:moveTo>
                <a:lnTo>
                  <a:pt x="3951963" y="0"/>
                </a:lnTo>
                <a:lnTo>
                  <a:pt x="3951963" y="3324589"/>
                </a:lnTo>
                <a:lnTo>
                  <a:pt x="0" y="33245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94177" y="1456482"/>
            <a:ext cx="493767" cy="378761"/>
          </a:xfrm>
          <a:custGeom>
            <a:avLst/>
            <a:gdLst/>
            <a:ahLst/>
            <a:cxnLst/>
            <a:rect r="r" b="b" t="t" l="l"/>
            <a:pathLst>
              <a:path h="378761" w="493767">
                <a:moveTo>
                  <a:pt x="0" y="0"/>
                </a:moveTo>
                <a:lnTo>
                  <a:pt x="493767" y="0"/>
                </a:lnTo>
                <a:lnTo>
                  <a:pt x="493767" y="378760"/>
                </a:lnTo>
                <a:lnTo>
                  <a:pt x="0" y="3787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87283" y="3694195"/>
            <a:ext cx="13113434" cy="4704444"/>
          </a:xfrm>
          <a:custGeom>
            <a:avLst/>
            <a:gdLst/>
            <a:ahLst/>
            <a:cxnLst/>
            <a:rect r="r" b="b" t="t" l="l"/>
            <a:pathLst>
              <a:path h="4704444" w="13113434">
                <a:moveTo>
                  <a:pt x="0" y="0"/>
                </a:moveTo>
                <a:lnTo>
                  <a:pt x="13113434" y="0"/>
                </a:lnTo>
                <a:lnTo>
                  <a:pt x="13113434" y="4704444"/>
                </a:lnTo>
                <a:lnTo>
                  <a:pt x="0" y="47044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40210" y="1661477"/>
            <a:ext cx="8176293" cy="1661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62"/>
              </a:lnSpc>
              <a:spcBef>
                <a:spcPct val="0"/>
              </a:spcBef>
            </a:pPr>
            <a:r>
              <a:rPr lang="en-US" sz="8473">
                <a:solidFill>
                  <a:srgbClr val="2856AD"/>
                </a:solidFill>
                <a:latin typeface="Jua"/>
                <a:ea typeface="Jua"/>
                <a:cs typeface="Jua"/>
                <a:sym typeface="Jua"/>
              </a:rPr>
              <a:t>Modelo de datos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92198" y="1396732"/>
            <a:ext cx="2072316" cy="43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9"/>
              </a:lnSpc>
              <a:spcBef>
                <a:spcPct val="0"/>
              </a:spcBef>
            </a:pPr>
            <a:r>
              <a:rPr lang="en-US" sz="2270">
                <a:solidFill>
                  <a:srgbClr val="2856AD"/>
                </a:solidFill>
                <a:latin typeface="Jua"/>
                <a:ea typeface="Jua"/>
                <a:cs typeface="Jua"/>
                <a:sym typeface="Jua"/>
              </a:rPr>
              <a:t>TuKing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9449640" y="1302780"/>
            <a:ext cx="19335746" cy="3841030"/>
          </a:xfrm>
          <a:custGeom>
            <a:avLst/>
            <a:gdLst/>
            <a:ahLst/>
            <a:cxnLst/>
            <a:rect r="r" b="b" t="t" l="l"/>
            <a:pathLst>
              <a:path h="3841030" w="19335746">
                <a:moveTo>
                  <a:pt x="0" y="0"/>
                </a:moveTo>
                <a:lnTo>
                  <a:pt x="19335746" y="0"/>
                </a:lnTo>
                <a:lnTo>
                  <a:pt x="19335746" y="3841030"/>
                </a:lnTo>
                <a:lnTo>
                  <a:pt x="0" y="38410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62311" y="1161225"/>
            <a:ext cx="5724642" cy="4815855"/>
          </a:xfrm>
          <a:custGeom>
            <a:avLst/>
            <a:gdLst/>
            <a:ahLst/>
            <a:cxnLst/>
            <a:rect r="r" b="b" t="t" l="l"/>
            <a:pathLst>
              <a:path h="4815855" w="5724642">
                <a:moveTo>
                  <a:pt x="0" y="0"/>
                </a:moveTo>
                <a:lnTo>
                  <a:pt x="5724642" y="0"/>
                </a:lnTo>
                <a:lnTo>
                  <a:pt x="5724642" y="4815854"/>
                </a:lnTo>
                <a:lnTo>
                  <a:pt x="0" y="48158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079210">
            <a:off x="-10427043" y="1439670"/>
            <a:ext cx="19335746" cy="3841030"/>
          </a:xfrm>
          <a:custGeom>
            <a:avLst/>
            <a:gdLst/>
            <a:ahLst/>
            <a:cxnLst/>
            <a:rect r="r" b="b" t="t" l="l"/>
            <a:pathLst>
              <a:path h="3841030" w="19335746">
                <a:moveTo>
                  <a:pt x="0" y="0"/>
                </a:moveTo>
                <a:lnTo>
                  <a:pt x="19335746" y="0"/>
                </a:lnTo>
                <a:lnTo>
                  <a:pt x="19335746" y="3841030"/>
                </a:lnTo>
                <a:lnTo>
                  <a:pt x="0" y="38410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09343" y="6434645"/>
            <a:ext cx="705936" cy="593869"/>
          </a:xfrm>
          <a:custGeom>
            <a:avLst/>
            <a:gdLst/>
            <a:ahLst/>
            <a:cxnLst/>
            <a:rect r="r" b="b" t="t" l="l"/>
            <a:pathLst>
              <a:path h="593869" w="705936">
                <a:moveTo>
                  <a:pt x="0" y="0"/>
                </a:moveTo>
                <a:lnTo>
                  <a:pt x="705936" y="0"/>
                </a:lnTo>
                <a:lnTo>
                  <a:pt x="705936" y="593869"/>
                </a:lnTo>
                <a:lnTo>
                  <a:pt x="0" y="5938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303561" y="6348996"/>
            <a:ext cx="705936" cy="593869"/>
          </a:xfrm>
          <a:custGeom>
            <a:avLst/>
            <a:gdLst/>
            <a:ahLst/>
            <a:cxnLst/>
            <a:rect r="r" b="b" t="t" l="l"/>
            <a:pathLst>
              <a:path h="593869" w="705936">
                <a:moveTo>
                  <a:pt x="0" y="0"/>
                </a:moveTo>
                <a:lnTo>
                  <a:pt x="705936" y="0"/>
                </a:lnTo>
                <a:lnTo>
                  <a:pt x="705936" y="593869"/>
                </a:lnTo>
                <a:lnTo>
                  <a:pt x="0" y="5938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983868" y="2141785"/>
            <a:ext cx="6567405" cy="2236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10"/>
              </a:lnSpc>
            </a:pPr>
            <a:r>
              <a:rPr lang="en-US" sz="8473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Tecnologías utilizadas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946065" y="4846566"/>
            <a:ext cx="705936" cy="593869"/>
          </a:xfrm>
          <a:custGeom>
            <a:avLst/>
            <a:gdLst/>
            <a:ahLst/>
            <a:cxnLst/>
            <a:rect r="r" b="b" t="t" l="l"/>
            <a:pathLst>
              <a:path h="593869" w="705936">
                <a:moveTo>
                  <a:pt x="0" y="0"/>
                </a:moveTo>
                <a:lnTo>
                  <a:pt x="705936" y="0"/>
                </a:lnTo>
                <a:lnTo>
                  <a:pt x="705936" y="593868"/>
                </a:lnTo>
                <a:lnTo>
                  <a:pt x="0" y="5938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946065" y="6543957"/>
            <a:ext cx="705936" cy="593869"/>
          </a:xfrm>
          <a:custGeom>
            <a:avLst/>
            <a:gdLst/>
            <a:ahLst/>
            <a:cxnLst/>
            <a:rect r="r" b="b" t="t" l="l"/>
            <a:pathLst>
              <a:path h="593869" w="705936">
                <a:moveTo>
                  <a:pt x="0" y="0"/>
                </a:moveTo>
                <a:lnTo>
                  <a:pt x="705936" y="0"/>
                </a:lnTo>
                <a:lnTo>
                  <a:pt x="705936" y="593869"/>
                </a:lnTo>
                <a:lnTo>
                  <a:pt x="0" y="5938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946065" y="8241349"/>
            <a:ext cx="705936" cy="593869"/>
          </a:xfrm>
          <a:custGeom>
            <a:avLst/>
            <a:gdLst/>
            <a:ahLst/>
            <a:cxnLst/>
            <a:rect r="r" b="b" t="t" l="l"/>
            <a:pathLst>
              <a:path h="593869" w="705936">
                <a:moveTo>
                  <a:pt x="0" y="0"/>
                </a:moveTo>
                <a:lnTo>
                  <a:pt x="705936" y="0"/>
                </a:lnTo>
                <a:lnTo>
                  <a:pt x="705936" y="593869"/>
                </a:lnTo>
                <a:lnTo>
                  <a:pt x="0" y="5938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983868" y="4191506"/>
            <a:ext cx="6241728" cy="6159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2"/>
              </a:lnSpc>
            </a:pPr>
            <a:r>
              <a:rPr lang="en-US" sz="2009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Tecnologías App Web</a:t>
            </a:r>
          </a:p>
          <a:p>
            <a:pPr algn="l" marL="433841" indent="-216920" lvl="1">
              <a:lnSpc>
                <a:spcPts val="2732"/>
              </a:lnSpc>
              <a:buFont typeface="Arial"/>
              <a:buChar char="•"/>
            </a:pPr>
            <a:r>
              <a:rPr lang="en-US" sz="2009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Backend</a:t>
            </a:r>
          </a:p>
          <a:p>
            <a:pPr algn="l" marL="867682" indent="-289227" lvl="2">
              <a:lnSpc>
                <a:spcPts val="2732"/>
              </a:lnSpc>
              <a:buFont typeface="Arial"/>
              <a:buChar char="⚬"/>
            </a:pPr>
            <a:r>
              <a:rPr lang="en-US" sz="2009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Python</a:t>
            </a:r>
          </a:p>
          <a:p>
            <a:pPr algn="l" marL="867682" indent="-289227" lvl="2">
              <a:lnSpc>
                <a:spcPts val="2732"/>
              </a:lnSpc>
              <a:buFont typeface="Arial"/>
              <a:buChar char="⚬"/>
            </a:pPr>
            <a:r>
              <a:rPr lang="en-US" sz="2009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Django</a:t>
            </a:r>
          </a:p>
          <a:p>
            <a:pPr algn="l" marL="433841" indent="-216920" lvl="1">
              <a:lnSpc>
                <a:spcPts val="2732"/>
              </a:lnSpc>
              <a:buFont typeface="Arial"/>
              <a:buChar char="•"/>
            </a:pPr>
            <a:r>
              <a:rPr lang="en-US" sz="2009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Frontend</a:t>
            </a:r>
          </a:p>
          <a:p>
            <a:pPr algn="l" marL="867682" indent="-289227" lvl="2">
              <a:lnSpc>
                <a:spcPts val="2732"/>
              </a:lnSpc>
              <a:buFont typeface="Arial"/>
              <a:buChar char="⚬"/>
            </a:pPr>
            <a:r>
              <a:rPr lang="en-US" sz="2009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CSS</a:t>
            </a:r>
          </a:p>
          <a:p>
            <a:pPr algn="l" marL="867682" indent="-289227" lvl="2">
              <a:lnSpc>
                <a:spcPts val="2732"/>
              </a:lnSpc>
              <a:buFont typeface="Arial"/>
              <a:buChar char="⚬"/>
            </a:pPr>
            <a:r>
              <a:rPr lang="en-US" sz="2009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HTML</a:t>
            </a:r>
          </a:p>
          <a:p>
            <a:pPr algn="l" marL="867682" indent="-289227" lvl="2">
              <a:lnSpc>
                <a:spcPts val="2732"/>
              </a:lnSpc>
              <a:buFont typeface="Arial"/>
              <a:buChar char="⚬"/>
            </a:pPr>
            <a:r>
              <a:rPr lang="en-US" sz="2009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JavaScript</a:t>
            </a:r>
          </a:p>
          <a:p>
            <a:pPr algn="l" marL="433841" indent="-216920" lvl="1">
              <a:lnSpc>
                <a:spcPts val="2732"/>
              </a:lnSpc>
              <a:buFont typeface="Arial"/>
              <a:buChar char="•"/>
            </a:pPr>
            <a:r>
              <a:rPr lang="en-US" sz="2009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APIs</a:t>
            </a:r>
          </a:p>
          <a:p>
            <a:pPr algn="l" marL="867682" indent="-289227" lvl="2">
              <a:lnSpc>
                <a:spcPts val="2732"/>
              </a:lnSpc>
              <a:buFont typeface="Arial"/>
              <a:buChar char="⚬"/>
            </a:pPr>
            <a:r>
              <a:rPr lang="en-US" sz="2009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Api de la base de datos -  Django REST Framework</a:t>
            </a:r>
          </a:p>
          <a:p>
            <a:pPr algn="l" marL="867682" indent="-289227" lvl="2">
              <a:lnSpc>
                <a:spcPts val="2732"/>
              </a:lnSpc>
              <a:buFont typeface="Arial"/>
              <a:buChar char="⚬"/>
            </a:pPr>
            <a:r>
              <a:rPr lang="en-US" sz="2009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APIs integradas</a:t>
            </a:r>
          </a:p>
          <a:p>
            <a:pPr algn="l" marL="1301522" indent="-325381" lvl="3">
              <a:lnSpc>
                <a:spcPts val="2732"/>
              </a:lnSpc>
              <a:buFont typeface="Arial"/>
              <a:buChar char="￭"/>
            </a:pPr>
            <a:r>
              <a:rPr lang="en-US" sz="2009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Raza de gatos</a:t>
            </a:r>
          </a:p>
          <a:p>
            <a:pPr algn="l" marL="1301522" indent="-325381" lvl="3">
              <a:lnSpc>
                <a:spcPts val="2732"/>
              </a:lnSpc>
              <a:buFont typeface="Arial"/>
              <a:buChar char="￭"/>
            </a:pPr>
            <a:r>
              <a:rPr lang="en-US" sz="2009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Raza de perros</a:t>
            </a:r>
          </a:p>
          <a:p>
            <a:pPr algn="l" marL="1301522" indent="-325381" lvl="3">
              <a:lnSpc>
                <a:spcPts val="2732"/>
              </a:lnSpc>
              <a:buFont typeface="Arial"/>
              <a:buChar char="￭"/>
            </a:pPr>
            <a:r>
              <a:rPr lang="en-US" sz="2009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Huachitos(Fundaciones)</a:t>
            </a:r>
          </a:p>
          <a:p>
            <a:pPr algn="l" marL="433841" indent="-216920" lvl="1">
              <a:lnSpc>
                <a:spcPts val="2732"/>
              </a:lnSpc>
              <a:buFont typeface="Arial"/>
              <a:buChar char="•"/>
            </a:pPr>
            <a:r>
              <a:rPr lang="en-US" sz="2009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Entorno desarrollo</a:t>
            </a:r>
          </a:p>
          <a:p>
            <a:pPr algn="l" marL="867682" indent="-289227" lvl="2">
              <a:lnSpc>
                <a:spcPts val="2732"/>
              </a:lnSpc>
              <a:buFont typeface="Arial"/>
              <a:buChar char="⚬"/>
            </a:pPr>
            <a:r>
              <a:rPr lang="en-US" sz="2009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VIsual Studio Code</a:t>
            </a:r>
          </a:p>
          <a:p>
            <a:pPr algn="l">
              <a:lnSpc>
                <a:spcPts val="2732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8983868" y="1474232"/>
            <a:ext cx="493767" cy="378761"/>
          </a:xfrm>
          <a:custGeom>
            <a:avLst/>
            <a:gdLst/>
            <a:ahLst/>
            <a:cxnLst/>
            <a:rect r="r" b="b" t="t" l="l"/>
            <a:pathLst>
              <a:path h="378761" w="493767">
                <a:moveTo>
                  <a:pt x="0" y="0"/>
                </a:moveTo>
                <a:lnTo>
                  <a:pt x="493767" y="0"/>
                </a:lnTo>
                <a:lnTo>
                  <a:pt x="493767" y="378761"/>
                </a:lnTo>
                <a:lnTo>
                  <a:pt x="0" y="3787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681889" y="1414483"/>
            <a:ext cx="2072316" cy="43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9"/>
              </a:lnSpc>
              <a:spcBef>
                <a:spcPct val="0"/>
              </a:spcBef>
            </a:pPr>
            <a:r>
              <a:rPr lang="en-US" sz="227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TuKing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2330667" y="4679729"/>
            <a:ext cx="4957507" cy="2458097"/>
          </a:xfrm>
          <a:custGeom>
            <a:avLst/>
            <a:gdLst/>
            <a:ahLst/>
            <a:cxnLst/>
            <a:rect r="r" b="b" t="t" l="l"/>
            <a:pathLst>
              <a:path h="2458097" w="4957507">
                <a:moveTo>
                  <a:pt x="0" y="0"/>
                </a:moveTo>
                <a:lnTo>
                  <a:pt x="4957507" y="0"/>
                </a:lnTo>
                <a:lnTo>
                  <a:pt x="4957507" y="2458097"/>
                </a:lnTo>
                <a:lnTo>
                  <a:pt x="0" y="24580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9449640" y="1302780"/>
            <a:ext cx="19335746" cy="3841030"/>
          </a:xfrm>
          <a:custGeom>
            <a:avLst/>
            <a:gdLst/>
            <a:ahLst/>
            <a:cxnLst/>
            <a:rect r="r" b="b" t="t" l="l"/>
            <a:pathLst>
              <a:path h="3841030" w="19335746">
                <a:moveTo>
                  <a:pt x="0" y="0"/>
                </a:moveTo>
                <a:lnTo>
                  <a:pt x="19335746" y="0"/>
                </a:lnTo>
                <a:lnTo>
                  <a:pt x="19335746" y="3841030"/>
                </a:lnTo>
                <a:lnTo>
                  <a:pt x="0" y="38410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62311" y="1161225"/>
            <a:ext cx="5724642" cy="4815855"/>
          </a:xfrm>
          <a:custGeom>
            <a:avLst/>
            <a:gdLst/>
            <a:ahLst/>
            <a:cxnLst/>
            <a:rect r="r" b="b" t="t" l="l"/>
            <a:pathLst>
              <a:path h="4815855" w="5724642">
                <a:moveTo>
                  <a:pt x="0" y="0"/>
                </a:moveTo>
                <a:lnTo>
                  <a:pt x="5724642" y="0"/>
                </a:lnTo>
                <a:lnTo>
                  <a:pt x="5724642" y="4815854"/>
                </a:lnTo>
                <a:lnTo>
                  <a:pt x="0" y="48158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079210">
            <a:off x="-10427043" y="1439670"/>
            <a:ext cx="19335746" cy="3841030"/>
          </a:xfrm>
          <a:custGeom>
            <a:avLst/>
            <a:gdLst/>
            <a:ahLst/>
            <a:cxnLst/>
            <a:rect r="r" b="b" t="t" l="l"/>
            <a:pathLst>
              <a:path h="3841030" w="19335746">
                <a:moveTo>
                  <a:pt x="0" y="0"/>
                </a:moveTo>
                <a:lnTo>
                  <a:pt x="19335746" y="0"/>
                </a:lnTo>
                <a:lnTo>
                  <a:pt x="19335746" y="3841030"/>
                </a:lnTo>
                <a:lnTo>
                  <a:pt x="0" y="38410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09343" y="6434645"/>
            <a:ext cx="705936" cy="593869"/>
          </a:xfrm>
          <a:custGeom>
            <a:avLst/>
            <a:gdLst/>
            <a:ahLst/>
            <a:cxnLst/>
            <a:rect r="r" b="b" t="t" l="l"/>
            <a:pathLst>
              <a:path h="593869" w="705936">
                <a:moveTo>
                  <a:pt x="0" y="0"/>
                </a:moveTo>
                <a:lnTo>
                  <a:pt x="705936" y="0"/>
                </a:lnTo>
                <a:lnTo>
                  <a:pt x="705936" y="593869"/>
                </a:lnTo>
                <a:lnTo>
                  <a:pt x="0" y="5938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303561" y="6348996"/>
            <a:ext cx="705936" cy="593869"/>
          </a:xfrm>
          <a:custGeom>
            <a:avLst/>
            <a:gdLst/>
            <a:ahLst/>
            <a:cxnLst/>
            <a:rect r="r" b="b" t="t" l="l"/>
            <a:pathLst>
              <a:path h="593869" w="705936">
                <a:moveTo>
                  <a:pt x="0" y="0"/>
                </a:moveTo>
                <a:lnTo>
                  <a:pt x="705936" y="0"/>
                </a:lnTo>
                <a:lnTo>
                  <a:pt x="705936" y="593869"/>
                </a:lnTo>
                <a:lnTo>
                  <a:pt x="0" y="5938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983868" y="2141785"/>
            <a:ext cx="6567405" cy="2236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10"/>
              </a:lnSpc>
            </a:pPr>
            <a:r>
              <a:rPr lang="en-US" sz="8473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Tecnologías utilizadas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946065" y="4846566"/>
            <a:ext cx="705936" cy="593869"/>
          </a:xfrm>
          <a:custGeom>
            <a:avLst/>
            <a:gdLst/>
            <a:ahLst/>
            <a:cxnLst/>
            <a:rect r="r" b="b" t="t" l="l"/>
            <a:pathLst>
              <a:path h="593869" w="705936">
                <a:moveTo>
                  <a:pt x="0" y="0"/>
                </a:moveTo>
                <a:lnTo>
                  <a:pt x="705936" y="0"/>
                </a:lnTo>
                <a:lnTo>
                  <a:pt x="705936" y="593868"/>
                </a:lnTo>
                <a:lnTo>
                  <a:pt x="0" y="5938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946065" y="6543957"/>
            <a:ext cx="705936" cy="593869"/>
          </a:xfrm>
          <a:custGeom>
            <a:avLst/>
            <a:gdLst/>
            <a:ahLst/>
            <a:cxnLst/>
            <a:rect r="r" b="b" t="t" l="l"/>
            <a:pathLst>
              <a:path h="593869" w="705936">
                <a:moveTo>
                  <a:pt x="0" y="0"/>
                </a:moveTo>
                <a:lnTo>
                  <a:pt x="705936" y="0"/>
                </a:lnTo>
                <a:lnTo>
                  <a:pt x="705936" y="593869"/>
                </a:lnTo>
                <a:lnTo>
                  <a:pt x="0" y="5938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946065" y="8241349"/>
            <a:ext cx="705936" cy="593869"/>
          </a:xfrm>
          <a:custGeom>
            <a:avLst/>
            <a:gdLst/>
            <a:ahLst/>
            <a:cxnLst/>
            <a:rect r="r" b="b" t="t" l="l"/>
            <a:pathLst>
              <a:path h="593869" w="705936">
                <a:moveTo>
                  <a:pt x="0" y="0"/>
                </a:moveTo>
                <a:lnTo>
                  <a:pt x="705936" y="0"/>
                </a:lnTo>
                <a:lnTo>
                  <a:pt x="705936" y="593869"/>
                </a:lnTo>
                <a:lnTo>
                  <a:pt x="0" y="5938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983868" y="4191506"/>
            <a:ext cx="6241728" cy="1359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2"/>
              </a:lnSpc>
            </a:pPr>
            <a:r>
              <a:rPr lang="en-US" sz="2009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Tecnologías App Escritorio</a:t>
            </a:r>
          </a:p>
          <a:p>
            <a:pPr algn="l" marL="433841" indent="-216920" lvl="1">
              <a:lnSpc>
                <a:spcPts val="2732"/>
              </a:lnSpc>
              <a:buFont typeface="Arial"/>
              <a:buChar char="•"/>
            </a:pPr>
            <a:r>
              <a:rPr lang="en-US" sz="2009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Java</a:t>
            </a:r>
          </a:p>
          <a:p>
            <a:pPr algn="l">
              <a:lnSpc>
                <a:spcPts val="2732"/>
              </a:lnSpc>
            </a:pPr>
            <a:r>
              <a:rPr lang="en-US" sz="2009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Entorno de desarrollo</a:t>
            </a:r>
          </a:p>
          <a:p>
            <a:pPr algn="l" marL="433841" indent="-216920" lvl="1">
              <a:lnSpc>
                <a:spcPts val="2732"/>
              </a:lnSpc>
              <a:buFont typeface="Arial"/>
              <a:buChar char="•"/>
            </a:pPr>
            <a:r>
              <a:rPr lang="en-US" sz="2009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Netbeans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8983868" y="1474232"/>
            <a:ext cx="493767" cy="378761"/>
          </a:xfrm>
          <a:custGeom>
            <a:avLst/>
            <a:gdLst/>
            <a:ahLst/>
            <a:cxnLst/>
            <a:rect r="r" b="b" t="t" l="l"/>
            <a:pathLst>
              <a:path h="378761" w="493767">
                <a:moveTo>
                  <a:pt x="0" y="0"/>
                </a:moveTo>
                <a:lnTo>
                  <a:pt x="493767" y="0"/>
                </a:lnTo>
                <a:lnTo>
                  <a:pt x="493767" y="378761"/>
                </a:lnTo>
                <a:lnTo>
                  <a:pt x="0" y="3787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681889" y="1414483"/>
            <a:ext cx="2072316" cy="43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9"/>
              </a:lnSpc>
              <a:spcBef>
                <a:spcPct val="0"/>
              </a:spcBef>
            </a:pPr>
            <a:r>
              <a:rPr lang="en-US" sz="227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TuKing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2330667" y="4679729"/>
            <a:ext cx="4957507" cy="2458097"/>
          </a:xfrm>
          <a:custGeom>
            <a:avLst/>
            <a:gdLst/>
            <a:ahLst/>
            <a:cxnLst/>
            <a:rect r="r" b="b" t="t" l="l"/>
            <a:pathLst>
              <a:path h="2458097" w="4957507">
                <a:moveTo>
                  <a:pt x="0" y="0"/>
                </a:moveTo>
                <a:lnTo>
                  <a:pt x="4957507" y="0"/>
                </a:lnTo>
                <a:lnTo>
                  <a:pt x="4957507" y="2458097"/>
                </a:lnTo>
                <a:lnTo>
                  <a:pt x="0" y="24580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3352" y="7501186"/>
            <a:ext cx="19335746" cy="3841030"/>
          </a:xfrm>
          <a:custGeom>
            <a:avLst/>
            <a:gdLst/>
            <a:ahLst/>
            <a:cxnLst/>
            <a:rect r="r" b="b" t="t" l="l"/>
            <a:pathLst>
              <a:path h="3841030" w="19335746">
                <a:moveTo>
                  <a:pt x="0" y="0"/>
                </a:moveTo>
                <a:lnTo>
                  <a:pt x="19335746" y="0"/>
                </a:lnTo>
                <a:lnTo>
                  <a:pt x="19335746" y="3841030"/>
                </a:lnTo>
                <a:lnTo>
                  <a:pt x="0" y="38410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53133" y="5273876"/>
            <a:ext cx="3381733" cy="3611560"/>
          </a:xfrm>
          <a:custGeom>
            <a:avLst/>
            <a:gdLst/>
            <a:ahLst/>
            <a:cxnLst/>
            <a:rect r="r" b="b" t="t" l="l"/>
            <a:pathLst>
              <a:path h="3611560" w="3381733">
                <a:moveTo>
                  <a:pt x="0" y="0"/>
                </a:moveTo>
                <a:lnTo>
                  <a:pt x="3381734" y="0"/>
                </a:lnTo>
                <a:lnTo>
                  <a:pt x="3381734" y="3611559"/>
                </a:lnTo>
                <a:lnTo>
                  <a:pt x="0" y="36115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253856">
            <a:off x="12195893" y="-806242"/>
            <a:ext cx="5760414" cy="2922101"/>
          </a:xfrm>
          <a:custGeom>
            <a:avLst/>
            <a:gdLst/>
            <a:ahLst/>
            <a:cxnLst/>
            <a:rect r="r" b="b" t="t" l="l"/>
            <a:pathLst>
              <a:path h="2922101" w="5760414">
                <a:moveTo>
                  <a:pt x="0" y="0"/>
                </a:moveTo>
                <a:lnTo>
                  <a:pt x="5760414" y="0"/>
                </a:lnTo>
                <a:lnTo>
                  <a:pt x="5760414" y="2922101"/>
                </a:lnTo>
                <a:lnTo>
                  <a:pt x="0" y="29221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543935" y="2033317"/>
            <a:ext cx="9200131" cy="1661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62"/>
              </a:lnSpc>
              <a:spcBef>
                <a:spcPct val="0"/>
              </a:spcBef>
            </a:pPr>
            <a:r>
              <a:rPr lang="en-US" sz="8473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Demostración apps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2894840">
            <a:off x="-207492" y="2329570"/>
            <a:ext cx="1323041" cy="1046205"/>
          </a:xfrm>
          <a:custGeom>
            <a:avLst/>
            <a:gdLst/>
            <a:ahLst/>
            <a:cxnLst/>
            <a:rect r="r" b="b" t="t" l="l"/>
            <a:pathLst>
              <a:path h="1046205" w="1323041">
                <a:moveTo>
                  <a:pt x="0" y="0"/>
                </a:moveTo>
                <a:lnTo>
                  <a:pt x="1323041" y="0"/>
                </a:lnTo>
                <a:lnTo>
                  <a:pt x="1323041" y="1046204"/>
                </a:lnTo>
                <a:lnTo>
                  <a:pt x="0" y="10462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399999">
            <a:off x="17174924" y="5895033"/>
            <a:ext cx="1323041" cy="1046205"/>
          </a:xfrm>
          <a:custGeom>
            <a:avLst/>
            <a:gdLst/>
            <a:ahLst/>
            <a:cxnLst/>
            <a:rect r="r" b="b" t="t" l="l"/>
            <a:pathLst>
              <a:path h="1046205" w="1323041">
                <a:moveTo>
                  <a:pt x="0" y="0"/>
                </a:moveTo>
                <a:lnTo>
                  <a:pt x="1323042" y="0"/>
                </a:lnTo>
                <a:lnTo>
                  <a:pt x="1323042" y="1046204"/>
                </a:lnTo>
                <a:lnTo>
                  <a:pt x="0" y="10462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997818" y="1474232"/>
            <a:ext cx="493767" cy="378761"/>
          </a:xfrm>
          <a:custGeom>
            <a:avLst/>
            <a:gdLst/>
            <a:ahLst/>
            <a:cxnLst/>
            <a:rect r="r" b="b" t="t" l="l"/>
            <a:pathLst>
              <a:path h="378761" w="493767">
                <a:moveTo>
                  <a:pt x="0" y="0"/>
                </a:moveTo>
                <a:lnTo>
                  <a:pt x="493768" y="0"/>
                </a:lnTo>
                <a:lnTo>
                  <a:pt x="493768" y="378761"/>
                </a:lnTo>
                <a:lnTo>
                  <a:pt x="0" y="3787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695839" y="1414483"/>
            <a:ext cx="2072316" cy="43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9"/>
              </a:lnSpc>
              <a:spcBef>
                <a:spcPct val="0"/>
              </a:spcBef>
            </a:pPr>
            <a:r>
              <a:rPr lang="en-US" sz="227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TuKing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3352" y="7501186"/>
            <a:ext cx="19335746" cy="3841030"/>
          </a:xfrm>
          <a:custGeom>
            <a:avLst/>
            <a:gdLst/>
            <a:ahLst/>
            <a:cxnLst/>
            <a:rect r="r" b="b" t="t" l="l"/>
            <a:pathLst>
              <a:path h="3841030" w="19335746">
                <a:moveTo>
                  <a:pt x="0" y="0"/>
                </a:moveTo>
                <a:lnTo>
                  <a:pt x="19335746" y="0"/>
                </a:lnTo>
                <a:lnTo>
                  <a:pt x="19335746" y="3841030"/>
                </a:lnTo>
                <a:lnTo>
                  <a:pt x="0" y="38410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253856">
            <a:off x="12195893" y="-806242"/>
            <a:ext cx="5760414" cy="2922101"/>
          </a:xfrm>
          <a:custGeom>
            <a:avLst/>
            <a:gdLst/>
            <a:ahLst/>
            <a:cxnLst/>
            <a:rect r="r" b="b" t="t" l="l"/>
            <a:pathLst>
              <a:path h="2922101" w="5760414">
                <a:moveTo>
                  <a:pt x="0" y="0"/>
                </a:moveTo>
                <a:lnTo>
                  <a:pt x="5760414" y="0"/>
                </a:lnTo>
                <a:lnTo>
                  <a:pt x="5760414" y="2922101"/>
                </a:lnTo>
                <a:lnTo>
                  <a:pt x="0" y="29221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43935" y="2033317"/>
            <a:ext cx="9200131" cy="1661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62"/>
              </a:lnSpc>
              <a:spcBef>
                <a:spcPct val="0"/>
              </a:spcBef>
            </a:pPr>
            <a:r>
              <a:rPr lang="en-US" sz="8473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 Pruebas de calidad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2894840">
            <a:off x="-207492" y="2329570"/>
            <a:ext cx="1323041" cy="1046205"/>
          </a:xfrm>
          <a:custGeom>
            <a:avLst/>
            <a:gdLst/>
            <a:ahLst/>
            <a:cxnLst/>
            <a:rect r="r" b="b" t="t" l="l"/>
            <a:pathLst>
              <a:path h="1046205" w="1323041">
                <a:moveTo>
                  <a:pt x="0" y="0"/>
                </a:moveTo>
                <a:lnTo>
                  <a:pt x="1323041" y="0"/>
                </a:lnTo>
                <a:lnTo>
                  <a:pt x="1323041" y="1046204"/>
                </a:lnTo>
                <a:lnTo>
                  <a:pt x="0" y="10462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399999">
            <a:off x="17174924" y="5895033"/>
            <a:ext cx="1323041" cy="1046205"/>
          </a:xfrm>
          <a:custGeom>
            <a:avLst/>
            <a:gdLst/>
            <a:ahLst/>
            <a:cxnLst/>
            <a:rect r="r" b="b" t="t" l="l"/>
            <a:pathLst>
              <a:path h="1046205" w="1323041">
                <a:moveTo>
                  <a:pt x="0" y="0"/>
                </a:moveTo>
                <a:lnTo>
                  <a:pt x="1323042" y="0"/>
                </a:lnTo>
                <a:lnTo>
                  <a:pt x="1323042" y="1046204"/>
                </a:lnTo>
                <a:lnTo>
                  <a:pt x="0" y="10462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997818" y="1474232"/>
            <a:ext cx="493767" cy="378761"/>
          </a:xfrm>
          <a:custGeom>
            <a:avLst/>
            <a:gdLst/>
            <a:ahLst/>
            <a:cxnLst/>
            <a:rect r="r" b="b" t="t" l="l"/>
            <a:pathLst>
              <a:path h="378761" w="493767">
                <a:moveTo>
                  <a:pt x="0" y="0"/>
                </a:moveTo>
                <a:lnTo>
                  <a:pt x="493768" y="0"/>
                </a:lnTo>
                <a:lnTo>
                  <a:pt x="493768" y="378761"/>
                </a:lnTo>
                <a:lnTo>
                  <a:pt x="0" y="3787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95839" y="1414483"/>
            <a:ext cx="2072316" cy="43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9"/>
              </a:lnSpc>
              <a:spcBef>
                <a:spcPct val="0"/>
              </a:spcBef>
            </a:pPr>
            <a:r>
              <a:rPr lang="en-US" sz="227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TuKing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6665246" y="5850607"/>
            <a:ext cx="4957507" cy="2458097"/>
          </a:xfrm>
          <a:custGeom>
            <a:avLst/>
            <a:gdLst/>
            <a:ahLst/>
            <a:cxnLst/>
            <a:rect r="r" b="b" t="t" l="l"/>
            <a:pathLst>
              <a:path h="2458097" w="4957507">
                <a:moveTo>
                  <a:pt x="0" y="0"/>
                </a:moveTo>
                <a:lnTo>
                  <a:pt x="4957508" y="0"/>
                </a:lnTo>
                <a:lnTo>
                  <a:pt x="4957508" y="2458097"/>
                </a:lnTo>
                <a:lnTo>
                  <a:pt x="0" y="245809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83868" y="1456482"/>
            <a:ext cx="493767" cy="378761"/>
          </a:xfrm>
          <a:custGeom>
            <a:avLst/>
            <a:gdLst/>
            <a:ahLst/>
            <a:cxnLst/>
            <a:rect r="r" b="b" t="t" l="l"/>
            <a:pathLst>
              <a:path h="378761" w="493767">
                <a:moveTo>
                  <a:pt x="0" y="0"/>
                </a:moveTo>
                <a:lnTo>
                  <a:pt x="493767" y="0"/>
                </a:lnTo>
                <a:lnTo>
                  <a:pt x="493767" y="378760"/>
                </a:lnTo>
                <a:lnTo>
                  <a:pt x="0" y="3787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41855" y="3984534"/>
            <a:ext cx="4107203" cy="843844"/>
          </a:xfrm>
          <a:custGeom>
            <a:avLst/>
            <a:gdLst/>
            <a:ahLst/>
            <a:cxnLst/>
            <a:rect r="r" b="b" t="t" l="l"/>
            <a:pathLst>
              <a:path h="843844" w="4107203">
                <a:moveTo>
                  <a:pt x="0" y="0"/>
                </a:moveTo>
                <a:lnTo>
                  <a:pt x="4107203" y="0"/>
                </a:lnTo>
                <a:lnTo>
                  <a:pt x="4107203" y="843844"/>
                </a:lnTo>
                <a:lnTo>
                  <a:pt x="0" y="8438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41855" y="5260170"/>
            <a:ext cx="4107203" cy="843844"/>
          </a:xfrm>
          <a:custGeom>
            <a:avLst/>
            <a:gdLst/>
            <a:ahLst/>
            <a:cxnLst/>
            <a:rect r="r" b="b" t="t" l="l"/>
            <a:pathLst>
              <a:path h="843844" w="4107203">
                <a:moveTo>
                  <a:pt x="0" y="0"/>
                </a:moveTo>
                <a:lnTo>
                  <a:pt x="4107203" y="0"/>
                </a:lnTo>
                <a:lnTo>
                  <a:pt x="4107203" y="843843"/>
                </a:lnTo>
                <a:lnTo>
                  <a:pt x="0" y="8438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941855" y="6532638"/>
            <a:ext cx="4107203" cy="843844"/>
          </a:xfrm>
          <a:custGeom>
            <a:avLst/>
            <a:gdLst/>
            <a:ahLst/>
            <a:cxnLst/>
            <a:rect r="r" b="b" t="t" l="l"/>
            <a:pathLst>
              <a:path h="843844" w="4107203">
                <a:moveTo>
                  <a:pt x="0" y="0"/>
                </a:moveTo>
                <a:lnTo>
                  <a:pt x="4107203" y="0"/>
                </a:lnTo>
                <a:lnTo>
                  <a:pt x="4107203" y="843844"/>
                </a:lnTo>
                <a:lnTo>
                  <a:pt x="0" y="8438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1995694"/>
            <a:ext cx="6133061" cy="6437373"/>
          </a:xfrm>
          <a:custGeom>
            <a:avLst/>
            <a:gdLst/>
            <a:ahLst/>
            <a:cxnLst/>
            <a:rect r="r" b="b" t="t" l="l"/>
            <a:pathLst>
              <a:path h="6437373" w="6133061">
                <a:moveTo>
                  <a:pt x="0" y="0"/>
                </a:moveTo>
                <a:lnTo>
                  <a:pt x="6133061" y="0"/>
                </a:lnTo>
                <a:lnTo>
                  <a:pt x="6133061" y="6437373"/>
                </a:lnTo>
                <a:lnTo>
                  <a:pt x="0" y="64373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983868" y="2300872"/>
            <a:ext cx="7591802" cy="1264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10"/>
              </a:lnSpc>
            </a:pPr>
            <a:r>
              <a:rPr lang="en-US" sz="8473">
                <a:solidFill>
                  <a:srgbClr val="2856AD"/>
                </a:solidFill>
                <a:latin typeface="Jua"/>
                <a:ea typeface="Jua"/>
                <a:cs typeface="Jua"/>
                <a:sym typeface="Jua"/>
              </a:rPr>
              <a:t>Obstáculos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81889" y="1396732"/>
            <a:ext cx="2072316" cy="43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9"/>
              </a:lnSpc>
              <a:spcBef>
                <a:spcPct val="0"/>
              </a:spcBef>
            </a:pPr>
            <a:r>
              <a:rPr lang="en-US" sz="2270">
                <a:solidFill>
                  <a:srgbClr val="2856AD"/>
                </a:solidFill>
                <a:latin typeface="Jua"/>
                <a:ea typeface="Jua"/>
                <a:cs typeface="Jua"/>
                <a:sym typeface="Jua"/>
              </a:rPr>
              <a:t>TuKing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10440" y="4086118"/>
            <a:ext cx="3199587" cy="526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0"/>
              </a:lnSpc>
              <a:spcBef>
                <a:spcPct val="0"/>
              </a:spcBef>
            </a:pPr>
            <a:r>
              <a:rPr lang="en-US" sz="2707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rPr>
              <a:t>Mala comunicación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06546" y="5361754"/>
            <a:ext cx="3807376" cy="526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0"/>
              </a:lnSpc>
              <a:spcBef>
                <a:spcPct val="0"/>
              </a:spcBef>
            </a:pPr>
            <a:r>
              <a:rPr lang="en-US" sz="2707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rPr>
              <a:t>Tiempos mal gestionados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10440" y="6634222"/>
            <a:ext cx="3199587" cy="526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0"/>
              </a:lnSpc>
              <a:spcBef>
                <a:spcPct val="0"/>
              </a:spcBef>
            </a:pPr>
            <a:r>
              <a:rPr lang="en-US" sz="2707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rPr>
              <a:t>Complejidad tecnica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34876" y="5205164"/>
            <a:ext cx="3893030" cy="790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5"/>
              </a:lnSpc>
            </a:pPr>
            <a:r>
              <a:rPr lang="en-US" sz="2327">
                <a:solidFill>
                  <a:srgbClr val="0D3889"/>
                </a:solidFill>
                <a:latin typeface="Sniglet"/>
                <a:ea typeface="Sniglet"/>
                <a:cs typeface="Sniglet"/>
                <a:sym typeface="Sniglet"/>
              </a:rPr>
              <a:t>Tiempos de desarrollo o de reuniones cortos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534876" y="6494538"/>
            <a:ext cx="3893030" cy="1190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5"/>
              </a:lnSpc>
            </a:pPr>
            <a:r>
              <a:rPr lang="en-US" sz="2327">
                <a:solidFill>
                  <a:srgbClr val="0D3889"/>
                </a:solidFill>
                <a:latin typeface="Sniglet"/>
                <a:ea typeface="Sniglet"/>
                <a:cs typeface="Sniglet"/>
                <a:sym typeface="Sniglet"/>
              </a:rPr>
              <a:t>Utilizar una base de datos diferente hizo que se tuvieran que aprender nuevas cosas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7142199" y="2907394"/>
            <a:ext cx="529336" cy="502388"/>
          </a:xfrm>
          <a:custGeom>
            <a:avLst/>
            <a:gdLst/>
            <a:ahLst/>
            <a:cxnLst/>
            <a:rect r="r" b="b" t="t" l="l"/>
            <a:pathLst>
              <a:path h="502388" w="529336">
                <a:moveTo>
                  <a:pt x="0" y="0"/>
                </a:moveTo>
                <a:lnTo>
                  <a:pt x="529336" y="0"/>
                </a:lnTo>
                <a:lnTo>
                  <a:pt x="529336" y="502388"/>
                </a:lnTo>
                <a:lnTo>
                  <a:pt x="0" y="5023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48219" y="2136158"/>
            <a:ext cx="529336" cy="502388"/>
          </a:xfrm>
          <a:custGeom>
            <a:avLst/>
            <a:gdLst/>
            <a:ahLst/>
            <a:cxnLst/>
            <a:rect r="r" b="b" t="t" l="l"/>
            <a:pathLst>
              <a:path h="502388" w="529336">
                <a:moveTo>
                  <a:pt x="0" y="0"/>
                </a:moveTo>
                <a:lnTo>
                  <a:pt x="529336" y="0"/>
                </a:lnTo>
                <a:lnTo>
                  <a:pt x="529336" y="502388"/>
                </a:lnTo>
                <a:lnTo>
                  <a:pt x="0" y="5023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474569" y="1332855"/>
            <a:ext cx="529336" cy="502388"/>
          </a:xfrm>
          <a:custGeom>
            <a:avLst/>
            <a:gdLst/>
            <a:ahLst/>
            <a:cxnLst/>
            <a:rect r="r" b="b" t="t" l="l"/>
            <a:pathLst>
              <a:path h="502388" w="529336">
                <a:moveTo>
                  <a:pt x="0" y="0"/>
                </a:moveTo>
                <a:lnTo>
                  <a:pt x="529336" y="0"/>
                </a:lnTo>
                <a:lnTo>
                  <a:pt x="529336" y="502387"/>
                </a:lnTo>
                <a:lnTo>
                  <a:pt x="0" y="5023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3534876" y="3989845"/>
            <a:ext cx="3893030" cy="790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5"/>
              </a:lnSpc>
            </a:pPr>
            <a:r>
              <a:rPr lang="en-US" sz="2327">
                <a:solidFill>
                  <a:srgbClr val="0D3889"/>
                </a:solidFill>
                <a:latin typeface="Sniglet"/>
                <a:ea typeface="Sniglet"/>
                <a:cs typeface="Sniglet"/>
                <a:sym typeface="Sniglet"/>
              </a:rPr>
              <a:t>Mala comunicación al principio del proyecto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94" y="8812330"/>
            <a:ext cx="19335746" cy="3841030"/>
          </a:xfrm>
          <a:custGeom>
            <a:avLst/>
            <a:gdLst/>
            <a:ahLst/>
            <a:cxnLst/>
            <a:rect r="r" b="b" t="t" l="l"/>
            <a:pathLst>
              <a:path h="3841030" w="19335746">
                <a:moveTo>
                  <a:pt x="0" y="0"/>
                </a:moveTo>
                <a:lnTo>
                  <a:pt x="19335746" y="0"/>
                </a:lnTo>
                <a:lnTo>
                  <a:pt x="19335746" y="3841030"/>
                </a:lnTo>
                <a:lnTo>
                  <a:pt x="0" y="38410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553023" y="2932018"/>
            <a:ext cx="493767" cy="378761"/>
          </a:xfrm>
          <a:custGeom>
            <a:avLst/>
            <a:gdLst/>
            <a:ahLst/>
            <a:cxnLst/>
            <a:rect r="r" b="b" t="t" l="l"/>
            <a:pathLst>
              <a:path h="378761" w="493767">
                <a:moveTo>
                  <a:pt x="0" y="0"/>
                </a:moveTo>
                <a:lnTo>
                  <a:pt x="493768" y="0"/>
                </a:lnTo>
                <a:lnTo>
                  <a:pt x="493768" y="378760"/>
                </a:lnTo>
                <a:lnTo>
                  <a:pt x="0" y="3787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17627" y="7041094"/>
            <a:ext cx="3785992" cy="4114800"/>
          </a:xfrm>
          <a:custGeom>
            <a:avLst/>
            <a:gdLst/>
            <a:ahLst/>
            <a:cxnLst/>
            <a:rect r="r" b="b" t="t" l="l"/>
            <a:pathLst>
              <a:path h="4114800" w="3785992">
                <a:moveTo>
                  <a:pt x="0" y="0"/>
                </a:moveTo>
                <a:lnTo>
                  <a:pt x="3785992" y="0"/>
                </a:lnTo>
                <a:lnTo>
                  <a:pt x="37859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77670" y="7888017"/>
            <a:ext cx="1210477" cy="1210477"/>
          </a:xfrm>
          <a:custGeom>
            <a:avLst/>
            <a:gdLst/>
            <a:ahLst/>
            <a:cxnLst/>
            <a:rect r="r" b="b" t="t" l="l"/>
            <a:pathLst>
              <a:path h="1210477" w="1210477">
                <a:moveTo>
                  <a:pt x="0" y="0"/>
                </a:moveTo>
                <a:lnTo>
                  <a:pt x="1210478" y="0"/>
                </a:lnTo>
                <a:lnTo>
                  <a:pt x="1210478" y="1210477"/>
                </a:lnTo>
                <a:lnTo>
                  <a:pt x="0" y="12104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43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684176" y="7041094"/>
            <a:ext cx="3785992" cy="4114800"/>
          </a:xfrm>
          <a:custGeom>
            <a:avLst/>
            <a:gdLst/>
            <a:ahLst/>
            <a:cxnLst/>
            <a:rect r="r" b="b" t="t" l="l"/>
            <a:pathLst>
              <a:path h="4114800" w="3785992">
                <a:moveTo>
                  <a:pt x="3785991" y="0"/>
                </a:moveTo>
                <a:lnTo>
                  <a:pt x="0" y="0"/>
                </a:lnTo>
                <a:lnTo>
                  <a:pt x="0" y="4114800"/>
                </a:lnTo>
                <a:lnTo>
                  <a:pt x="3785991" y="4114800"/>
                </a:lnTo>
                <a:lnTo>
                  <a:pt x="378599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819082" y="8047823"/>
            <a:ext cx="1210477" cy="1210477"/>
          </a:xfrm>
          <a:custGeom>
            <a:avLst/>
            <a:gdLst/>
            <a:ahLst/>
            <a:cxnLst/>
            <a:rect r="r" b="b" t="t" l="l"/>
            <a:pathLst>
              <a:path h="1210477" w="1210477">
                <a:moveTo>
                  <a:pt x="1210477" y="0"/>
                </a:moveTo>
                <a:lnTo>
                  <a:pt x="0" y="0"/>
                </a:lnTo>
                <a:lnTo>
                  <a:pt x="0" y="1210477"/>
                </a:lnTo>
                <a:lnTo>
                  <a:pt x="1210477" y="1210477"/>
                </a:lnTo>
                <a:lnTo>
                  <a:pt x="1210477" y="0"/>
                </a:lnTo>
                <a:close/>
              </a:path>
            </a:pathLst>
          </a:custGeom>
          <a:blipFill>
            <a:blip r:embed="rId9">
              <a:alphaModFix amt="43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253856">
            <a:off x="5924717" y="-1083087"/>
            <a:ext cx="5760414" cy="2922101"/>
          </a:xfrm>
          <a:custGeom>
            <a:avLst/>
            <a:gdLst/>
            <a:ahLst/>
            <a:cxnLst/>
            <a:rect r="r" b="b" t="t" l="l"/>
            <a:pathLst>
              <a:path h="2922101" w="5760414">
                <a:moveTo>
                  <a:pt x="0" y="0"/>
                </a:moveTo>
                <a:lnTo>
                  <a:pt x="5760414" y="0"/>
                </a:lnTo>
                <a:lnTo>
                  <a:pt x="5760414" y="2922101"/>
                </a:lnTo>
                <a:lnTo>
                  <a:pt x="0" y="29221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553023" y="7614015"/>
            <a:ext cx="1031341" cy="867616"/>
          </a:xfrm>
          <a:custGeom>
            <a:avLst/>
            <a:gdLst/>
            <a:ahLst/>
            <a:cxnLst/>
            <a:rect r="r" b="b" t="t" l="l"/>
            <a:pathLst>
              <a:path h="867616" w="1031341">
                <a:moveTo>
                  <a:pt x="0" y="0"/>
                </a:moveTo>
                <a:lnTo>
                  <a:pt x="1031341" y="0"/>
                </a:lnTo>
                <a:lnTo>
                  <a:pt x="1031341" y="867615"/>
                </a:lnTo>
                <a:lnTo>
                  <a:pt x="0" y="86761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78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446998" y="1028700"/>
            <a:ext cx="2620054" cy="1214752"/>
          </a:xfrm>
          <a:custGeom>
            <a:avLst/>
            <a:gdLst/>
            <a:ahLst/>
            <a:cxnLst/>
            <a:rect r="r" b="b" t="t" l="l"/>
            <a:pathLst>
              <a:path h="1214752" w="2620054">
                <a:moveTo>
                  <a:pt x="0" y="0"/>
                </a:moveTo>
                <a:lnTo>
                  <a:pt x="2620054" y="0"/>
                </a:lnTo>
                <a:lnTo>
                  <a:pt x="2620054" y="1214752"/>
                </a:lnTo>
                <a:lnTo>
                  <a:pt x="0" y="121475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615996" y="3070225"/>
            <a:ext cx="8905395" cy="3717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FFCE8"/>
                </a:solidFill>
                <a:latin typeface="Jua"/>
                <a:ea typeface="Jua"/>
                <a:cs typeface="Jua"/>
                <a:sym typeface="Jua"/>
              </a:rPr>
              <a:t>Gracias por su atención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4000" y="2872268"/>
            <a:ext cx="2072316" cy="43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9"/>
              </a:lnSpc>
              <a:spcBef>
                <a:spcPct val="0"/>
              </a:spcBef>
            </a:pPr>
            <a:r>
              <a:rPr lang="en-US" sz="227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TuKing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-490945" y="3139148"/>
            <a:ext cx="2620054" cy="1214752"/>
          </a:xfrm>
          <a:custGeom>
            <a:avLst/>
            <a:gdLst/>
            <a:ahLst/>
            <a:cxnLst/>
            <a:rect r="r" b="b" t="t" l="l"/>
            <a:pathLst>
              <a:path h="1214752" w="2620054">
                <a:moveTo>
                  <a:pt x="0" y="0"/>
                </a:moveTo>
                <a:lnTo>
                  <a:pt x="2620054" y="0"/>
                </a:lnTo>
                <a:lnTo>
                  <a:pt x="2620054" y="1214752"/>
                </a:lnTo>
                <a:lnTo>
                  <a:pt x="0" y="121475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70434" y="3674810"/>
            <a:ext cx="4425048" cy="4583383"/>
          </a:xfrm>
          <a:custGeom>
            <a:avLst/>
            <a:gdLst/>
            <a:ahLst/>
            <a:cxnLst/>
            <a:rect r="r" b="b" t="t" l="l"/>
            <a:pathLst>
              <a:path h="4583383" w="4425048">
                <a:moveTo>
                  <a:pt x="0" y="0"/>
                </a:moveTo>
                <a:lnTo>
                  <a:pt x="4425048" y="0"/>
                </a:lnTo>
                <a:lnTo>
                  <a:pt x="4425048" y="4583383"/>
                </a:lnTo>
                <a:lnTo>
                  <a:pt x="0" y="45833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92518" y="3674810"/>
            <a:ext cx="4425048" cy="4583383"/>
          </a:xfrm>
          <a:custGeom>
            <a:avLst/>
            <a:gdLst/>
            <a:ahLst/>
            <a:cxnLst/>
            <a:rect r="r" b="b" t="t" l="l"/>
            <a:pathLst>
              <a:path h="4583383" w="4425048">
                <a:moveTo>
                  <a:pt x="0" y="0"/>
                </a:moveTo>
                <a:lnTo>
                  <a:pt x="4425048" y="0"/>
                </a:lnTo>
                <a:lnTo>
                  <a:pt x="4425048" y="4583383"/>
                </a:lnTo>
                <a:lnTo>
                  <a:pt x="0" y="45833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253856">
            <a:off x="13601722" y="-1361121"/>
            <a:ext cx="5760414" cy="2922101"/>
          </a:xfrm>
          <a:custGeom>
            <a:avLst/>
            <a:gdLst/>
            <a:ahLst/>
            <a:cxnLst/>
            <a:rect r="r" b="b" t="t" l="l"/>
            <a:pathLst>
              <a:path h="2922101" w="5760414">
                <a:moveTo>
                  <a:pt x="0" y="0"/>
                </a:moveTo>
                <a:lnTo>
                  <a:pt x="5760414" y="0"/>
                </a:lnTo>
                <a:lnTo>
                  <a:pt x="5760414" y="2922101"/>
                </a:lnTo>
                <a:lnTo>
                  <a:pt x="0" y="29221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253856">
            <a:off x="-1506139" y="-1568242"/>
            <a:ext cx="5760414" cy="2922101"/>
          </a:xfrm>
          <a:custGeom>
            <a:avLst/>
            <a:gdLst/>
            <a:ahLst/>
            <a:cxnLst/>
            <a:rect r="r" b="b" t="t" l="l"/>
            <a:pathLst>
              <a:path h="2922101" w="5760414">
                <a:moveTo>
                  <a:pt x="0" y="0"/>
                </a:moveTo>
                <a:lnTo>
                  <a:pt x="5760414" y="0"/>
                </a:lnTo>
                <a:lnTo>
                  <a:pt x="5760414" y="2922101"/>
                </a:lnTo>
                <a:lnTo>
                  <a:pt x="0" y="29221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083830" y="7975353"/>
            <a:ext cx="2573607" cy="2716860"/>
          </a:xfrm>
          <a:custGeom>
            <a:avLst/>
            <a:gdLst/>
            <a:ahLst/>
            <a:cxnLst/>
            <a:rect r="r" b="b" t="t" l="l"/>
            <a:pathLst>
              <a:path h="2716860" w="2573607">
                <a:moveTo>
                  <a:pt x="0" y="0"/>
                </a:moveTo>
                <a:lnTo>
                  <a:pt x="2573607" y="0"/>
                </a:lnTo>
                <a:lnTo>
                  <a:pt x="2573607" y="2716860"/>
                </a:lnTo>
                <a:lnTo>
                  <a:pt x="0" y="2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693373" y="7713635"/>
            <a:ext cx="2223337" cy="3030558"/>
          </a:xfrm>
          <a:custGeom>
            <a:avLst/>
            <a:gdLst/>
            <a:ahLst/>
            <a:cxnLst/>
            <a:rect r="r" b="b" t="t" l="l"/>
            <a:pathLst>
              <a:path h="3030558" w="2223337">
                <a:moveTo>
                  <a:pt x="0" y="0"/>
                </a:moveTo>
                <a:lnTo>
                  <a:pt x="2223338" y="0"/>
                </a:lnTo>
                <a:lnTo>
                  <a:pt x="2223338" y="3030558"/>
                </a:lnTo>
                <a:lnTo>
                  <a:pt x="0" y="30305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044088" y="1532215"/>
            <a:ext cx="6567405" cy="1661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62"/>
              </a:lnSpc>
              <a:spcBef>
                <a:spcPct val="0"/>
              </a:spcBef>
            </a:pPr>
            <a:r>
              <a:rPr lang="en-US" sz="8473">
                <a:solidFill>
                  <a:srgbClr val="2856AD"/>
                </a:solidFill>
                <a:latin typeface="Jua"/>
                <a:ea typeface="Jua"/>
                <a:cs typeface="Jua"/>
                <a:sym typeface="Jua"/>
              </a:rPr>
              <a:t>Integrantes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81348" y="5375261"/>
            <a:ext cx="3700072" cy="1126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7577" indent="-238788" lvl="1">
              <a:lnSpc>
                <a:spcPts val="3008"/>
              </a:lnSpc>
              <a:buFont typeface="Arial"/>
              <a:buChar char="•"/>
            </a:pPr>
            <a:r>
              <a:rPr lang="en-US" sz="2212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Product owner</a:t>
            </a:r>
          </a:p>
          <a:p>
            <a:pPr algn="l" marL="477577" indent="-238788" lvl="1">
              <a:lnSpc>
                <a:spcPts val="3008"/>
              </a:lnSpc>
              <a:buFont typeface="Arial"/>
              <a:buChar char="•"/>
            </a:pPr>
            <a:r>
              <a:rPr lang="en-US" sz="2212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Development team</a:t>
            </a:r>
          </a:p>
          <a:p>
            <a:pPr algn="l" marL="477577" indent="-238788" lvl="1">
              <a:lnSpc>
                <a:spcPts val="3008"/>
              </a:lnSpc>
              <a:buFont typeface="Arial"/>
              <a:buChar char="•"/>
            </a:pPr>
            <a:r>
              <a:rPr lang="en-US" sz="2212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Desarrollador app web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979518" y="3936986"/>
            <a:ext cx="3006880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rPr>
              <a:t>Ximena Valderrama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55006" y="5270534"/>
            <a:ext cx="3700072" cy="1884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7577" indent="-238788" lvl="1">
              <a:lnSpc>
                <a:spcPts val="3008"/>
              </a:lnSpc>
              <a:buFont typeface="Arial"/>
              <a:buChar char="•"/>
            </a:pPr>
            <a:r>
              <a:rPr lang="en-US" sz="2212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Scrum master</a:t>
            </a:r>
          </a:p>
          <a:p>
            <a:pPr algn="l" marL="477577" indent="-238788" lvl="1">
              <a:lnSpc>
                <a:spcPts val="3008"/>
              </a:lnSpc>
              <a:buFont typeface="Arial"/>
              <a:buChar char="•"/>
            </a:pPr>
            <a:r>
              <a:rPr lang="en-US" sz="2212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Development team</a:t>
            </a:r>
          </a:p>
          <a:p>
            <a:pPr algn="l" marL="477577" indent="-238788" lvl="1">
              <a:lnSpc>
                <a:spcPts val="3008"/>
              </a:lnSpc>
              <a:buFont typeface="Arial"/>
              <a:buChar char="•"/>
            </a:pPr>
            <a:r>
              <a:rPr lang="en-US" sz="2212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Desarrollador app escritorio</a:t>
            </a:r>
          </a:p>
          <a:p>
            <a:pPr algn="l">
              <a:lnSpc>
                <a:spcPts val="3008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447865" y="3936986"/>
            <a:ext cx="3006880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rPr>
              <a:t>Sergio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rPr>
              <a:t> Sandoval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-2700000">
            <a:off x="616959" y="7253700"/>
            <a:ext cx="823482" cy="651174"/>
          </a:xfrm>
          <a:custGeom>
            <a:avLst/>
            <a:gdLst/>
            <a:ahLst/>
            <a:cxnLst/>
            <a:rect r="r" b="b" t="t" l="l"/>
            <a:pathLst>
              <a:path h="651174" w="823482">
                <a:moveTo>
                  <a:pt x="0" y="0"/>
                </a:moveTo>
                <a:lnTo>
                  <a:pt x="823482" y="0"/>
                </a:lnTo>
                <a:lnTo>
                  <a:pt x="823482" y="651175"/>
                </a:lnTo>
                <a:lnTo>
                  <a:pt x="0" y="6511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3129142">
            <a:off x="17166600" y="2824325"/>
            <a:ext cx="823482" cy="651174"/>
          </a:xfrm>
          <a:custGeom>
            <a:avLst/>
            <a:gdLst/>
            <a:ahLst/>
            <a:cxnLst/>
            <a:rect r="r" b="b" t="t" l="l"/>
            <a:pathLst>
              <a:path h="651174" w="823482">
                <a:moveTo>
                  <a:pt x="0" y="0"/>
                </a:moveTo>
                <a:lnTo>
                  <a:pt x="823482" y="0"/>
                </a:lnTo>
                <a:lnTo>
                  <a:pt x="823482" y="651175"/>
                </a:lnTo>
                <a:lnTo>
                  <a:pt x="0" y="6511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911167" y="1456482"/>
            <a:ext cx="493767" cy="378761"/>
          </a:xfrm>
          <a:custGeom>
            <a:avLst/>
            <a:gdLst/>
            <a:ahLst/>
            <a:cxnLst/>
            <a:rect r="r" b="b" t="t" l="l"/>
            <a:pathLst>
              <a:path h="378761" w="493767">
                <a:moveTo>
                  <a:pt x="0" y="0"/>
                </a:moveTo>
                <a:lnTo>
                  <a:pt x="493767" y="0"/>
                </a:lnTo>
                <a:lnTo>
                  <a:pt x="493767" y="378760"/>
                </a:lnTo>
                <a:lnTo>
                  <a:pt x="0" y="37876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8609188" y="1396732"/>
            <a:ext cx="2072316" cy="43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9"/>
              </a:lnSpc>
              <a:spcBef>
                <a:spcPct val="0"/>
              </a:spcBef>
            </a:pPr>
            <a:r>
              <a:rPr lang="en-US" sz="2270">
                <a:solidFill>
                  <a:srgbClr val="2856AD"/>
                </a:solidFill>
                <a:latin typeface="Jua"/>
                <a:ea typeface="Jua"/>
                <a:cs typeface="Jua"/>
                <a:sym typeface="Jua"/>
              </a:rPr>
              <a:t>TuKing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3352" y="7501186"/>
            <a:ext cx="19335746" cy="3841030"/>
          </a:xfrm>
          <a:custGeom>
            <a:avLst/>
            <a:gdLst/>
            <a:ahLst/>
            <a:cxnLst/>
            <a:rect r="r" b="b" t="t" l="l"/>
            <a:pathLst>
              <a:path h="3841030" w="19335746">
                <a:moveTo>
                  <a:pt x="0" y="0"/>
                </a:moveTo>
                <a:lnTo>
                  <a:pt x="19335746" y="0"/>
                </a:lnTo>
                <a:lnTo>
                  <a:pt x="19335746" y="3841030"/>
                </a:lnTo>
                <a:lnTo>
                  <a:pt x="0" y="38410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846484" y="2175900"/>
            <a:ext cx="7015481" cy="7492261"/>
          </a:xfrm>
          <a:custGeom>
            <a:avLst/>
            <a:gdLst/>
            <a:ahLst/>
            <a:cxnLst/>
            <a:rect r="r" b="b" t="t" l="l"/>
            <a:pathLst>
              <a:path h="7492261" w="7015481">
                <a:moveTo>
                  <a:pt x="0" y="0"/>
                </a:moveTo>
                <a:lnTo>
                  <a:pt x="7015481" y="0"/>
                </a:lnTo>
                <a:lnTo>
                  <a:pt x="7015481" y="7492261"/>
                </a:lnTo>
                <a:lnTo>
                  <a:pt x="0" y="74922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253856">
            <a:off x="12195893" y="-806242"/>
            <a:ext cx="5760414" cy="2922101"/>
          </a:xfrm>
          <a:custGeom>
            <a:avLst/>
            <a:gdLst/>
            <a:ahLst/>
            <a:cxnLst/>
            <a:rect r="r" b="b" t="t" l="l"/>
            <a:pathLst>
              <a:path h="2922101" w="5760414">
                <a:moveTo>
                  <a:pt x="0" y="0"/>
                </a:moveTo>
                <a:lnTo>
                  <a:pt x="5760414" y="0"/>
                </a:lnTo>
                <a:lnTo>
                  <a:pt x="5760414" y="2922101"/>
                </a:lnTo>
                <a:lnTo>
                  <a:pt x="0" y="29221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97818" y="1895160"/>
            <a:ext cx="6567405" cy="1661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62"/>
              </a:lnSpc>
              <a:spcBef>
                <a:spcPct val="0"/>
              </a:spcBef>
            </a:pPr>
            <a:r>
              <a:rPr lang="en-US" sz="8473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Problematica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84491" y="3656426"/>
            <a:ext cx="6680732" cy="2391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5"/>
              </a:lnSpc>
            </a:pPr>
            <a:r>
              <a:rPr lang="en-US" sz="2327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La problemática abordada en este proyecto se centra en el preocupante número de animales abandonados en Chile, así como en la falta de conocimiento y conciencia sobre la Tenencia Responsable por parte de las personas al momento de adoptar una mascota.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2894840">
            <a:off x="-207492" y="2329570"/>
            <a:ext cx="1323041" cy="1046205"/>
          </a:xfrm>
          <a:custGeom>
            <a:avLst/>
            <a:gdLst/>
            <a:ahLst/>
            <a:cxnLst/>
            <a:rect r="r" b="b" t="t" l="l"/>
            <a:pathLst>
              <a:path h="1046205" w="1323041">
                <a:moveTo>
                  <a:pt x="0" y="0"/>
                </a:moveTo>
                <a:lnTo>
                  <a:pt x="1323041" y="0"/>
                </a:lnTo>
                <a:lnTo>
                  <a:pt x="1323041" y="1046204"/>
                </a:lnTo>
                <a:lnTo>
                  <a:pt x="0" y="10462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399999">
            <a:off x="17174924" y="5895033"/>
            <a:ext cx="1323041" cy="1046205"/>
          </a:xfrm>
          <a:custGeom>
            <a:avLst/>
            <a:gdLst/>
            <a:ahLst/>
            <a:cxnLst/>
            <a:rect r="r" b="b" t="t" l="l"/>
            <a:pathLst>
              <a:path h="1046205" w="1323041">
                <a:moveTo>
                  <a:pt x="0" y="0"/>
                </a:moveTo>
                <a:lnTo>
                  <a:pt x="1323042" y="0"/>
                </a:lnTo>
                <a:lnTo>
                  <a:pt x="1323042" y="1046204"/>
                </a:lnTo>
                <a:lnTo>
                  <a:pt x="0" y="10462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997818" y="1474232"/>
            <a:ext cx="493767" cy="378761"/>
          </a:xfrm>
          <a:custGeom>
            <a:avLst/>
            <a:gdLst/>
            <a:ahLst/>
            <a:cxnLst/>
            <a:rect r="r" b="b" t="t" l="l"/>
            <a:pathLst>
              <a:path h="378761" w="493767">
                <a:moveTo>
                  <a:pt x="0" y="0"/>
                </a:moveTo>
                <a:lnTo>
                  <a:pt x="493768" y="0"/>
                </a:lnTo>
                <a:lnTo>
                  <a:pt x="493768" y="378761"/>
                </a:lnTo>
                <a:lnTo>
                  <a:pt x="0" y="3787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695839" y="1414483"/>
            <a:ext cx="2072316" cy="43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9"/>
              </a:lnSpc>
              <a:spcBef>
                <a:spcPct val="0"/>
              </a:spcBef>
            </a:pPr>
            <a:r>
              <a:rPr lang="en-US" sz="227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TuKing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33217" y="1501279"/>
            <a:ext cx="5668621" cy="7284443"/>
          </a:xfrm>
          <a:custGeom>
            <a:avLst/>
            <a:gdLst/>
            <a:ahLst/>
            <a:cxnLst/>
            <a:rect r="r" b="b" t="t" l="l"/>
            <a:pathLst>
              <a:path h="7284443" w="5668621">
                <a:moveTo>
                  <a:pt x="0" y="0"/>
                </a:moveTo>
                <a:lnTo>
                  <a:pt x="5668621" y="0"/>
                </a:lnTo>
                <a:lnTo>
                  <a:pt x="5668621" y="7284442"/>
                </a:lnTo>
                <a:lnTo>
                  <a:pt x="0" y="72844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983868" y="4594426"/>
            <a:ext cx="6680732" cy="3991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5"/>
              </a:lnSpc>
            </a:pPr>
            <a:r>
              <a:rPr lang="en-US" sz="2327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La solución propuesta para abordar esta problemática consiste en el desarrollo de una aplicación web diseñada para facilitar la adopción de mascotas y la búsqueda de animales perdidos. La plataforma incluirá también una sección educativa dedicada a promover la tenencia responsable. Para complementar este esfuerzo, se creará una aplicación de escritorio que permitirá gestionar y administrar eficientemente la aplicación web.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833217" y="1501279"/>
            <a:ext cx="2024957" cy="2024957"/>
          </a:xfrm>
          <a:custGeom>
            <a:avLst/>
            <a:gdLst/>
            <a:ahLst/>
            <a:cxnLst/>
            <a:rect r="r" b="b" t="t" l="l"/>
            <a:pathLst>
              <a:path h="2024957" w="2024957">
                <a:moveTo>
                  <a:pt x="0" y="0"/>
                </a:moveTo>
                <a:lnTo>
                  <a:pt x="2024956" y="0"/>
                </a:lnTo>
                <a:lnTo>
                  <a:pt x="2024956" y="2024956"/>
                </a:lnTo>
                <a:lnTo>
                  <a:pt x="0" y="20249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797716" y="7430604"/>
            <a:ext cx="2024957" cy="2024957"/>
          </a:xfrm>
          <a:custGeom>
            <a:avLst/>
            <a:gdLst/>
            <a:ahLst/>
            <a:cxnLst/>
            <a:rect r="r" b="b" t="t" l="l"/>
            <a:pathLst>
              <a:path h="2024957" w="2024957">
                <a:moveTo>
                  <a:pt x="0" y="0"/>
                </a:moveTo>
                <a:lnTo>
                  <a:pt x="2024957" y="0"/>
                </a:lnTo>
                <a:lnTo>
                  <a:pt x="2024957" y="2024957"/>
                </a:lnTo>
                <a:lnTo>
                  <a:pt x="0" y="20249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0628" y="7491658"/>
            <a:ext cx="1437188" cy="1437188"/>
          </a:xfrm>
          <a:custGeom>
            <a:avLst/>
            <a:gdLst/>
            <a:ahLst/>
            <a:cxnLst/>
            <a:rect r="r" b="b" t="t" l="l"/>
            <a:pathLst>
              <a:path h="1437188" w="1437188">
                <a:moveTo>
                  <a:pt x="0" y="0"/>
                </a:moveTo>
                <a:lnTo>
                  <a:pt x="1437188" y="0"/>
                </a:lnTo>
                <a:lnTo>
                  <a:pt x="1437188" y="1437188"/>
                </a:lnTo>
                <a:lnTo>
                  <a:pt x="0" y="14371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4130138"/>
            <a:ext cx="529336" cy="502388"/>
          </a:xfrm>
          <a:custGeom>
            <a:avLst/>
            <a:gdLst/>
            <a:ahLst/>
            <a:cxnLst/>
            <a:rect r="r" b="b" t="t" l="l"/>
            <a:pathLst>
              <a:path h="502388" w="529336">
                <a:moveTo>
                  <a:pt x="0" y="0"/>
                </a:moveTo>
                <a:lnTo>
                  <a:pt x="529336" y="0"/>
                </a:lnTo>
                <a:lnTo>
                  <a:pt x="529336" y="502388"/>
                </a:lnTo>
                <a:lnTo>
                  <a:pt x="0" y="5023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983868" y="2281613"/>
            <a:ext cx="6567405" cy="1264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10"/>
              </a:lnSpc>
            </a:pPr>
            <a:r>
              <a:rPr lang="en-US" sz="8473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Solución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6972502" y="2262563"/>
            <a:ext cx="529336" cy="502388"/>
          </a:xfrm>
          <a:custGeom>
            <a:avLst/>
            <a:gdLst/>
            <a:ahLst/>
            <a:cxnLst/>
            <a:rect r="r" b="b" t="t" l="l"/>
            <a:pathLst>
              <a:path h="502388" w="529336">
                <a:moveTo>
                  <a:pt x="0" y="0"/>
                </a:moveTo>
                <a:lnTo>
                  <a:pt x="529336" y="0"/>
                </a:lnTo>
                <a:lnTo>
                  <a:pt x="529336" y="502388"/>
                </a:lnTo>
                <a:lnTo>
                  <a:pt x="0" y="5023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35960" y="892280"/>
            <a:ext cx="529336" cy="502388"/>
          </a:xfrm>
          <a:custGeom>
            <a:avLst/>
            <a:gdLst/>
            <a:ahLst/>
            <a:cxnLst/>
            <a:rect r="r" b="b" t="t" l="l"/>
            <a:pathLst>
              <a:path h="502388" w="529336">
                <a:moveTo>
                  <a:pt x="0" y="0"/>
                </a:moveTo>
                <a:lnTo>
                  <a:pt x="529336" y="0"/>
                </a:lnTo>
                <a:lnTo>
                  <a:pt x="529336" y="502388"/>
                </a:lnTo>
                <a:lnTo>
                  <a:pt x="0" y="5023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983868" y="1474232"/>
            <a:ext cx="493767" cy="378761"/>
          </a:xfrm>
          <a:custGeom>
            <a:avLst/>
            <a:gdLst/>
            <a:ahLst/>
            <a:cxnLst/>
            <a:rect r="r" b="b" t="t" l="l"/>
            <a:pathLst>
              <a:path h="378761" w="493767">
                <a:moveTo>
                  <a:pt x="0" y="0"/>
                </a:moveTo>
                <a:lnTo>
                  <a:pt x="493767" y="0"/>
                </a:lnTo>
                <a:lnTo>
                  <a:pt x="493767" y="378761"/>
                </a:lnTo>
                <a:lnTo>
                  <a:pt x="0" y="3787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681889" y="1414483"/>
            <a:ext cx="2072316" cy="43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9"/>
              </a:lnSpc>
              <a:spcBef>
                <a:spcPct val="0"/>
              </a:spcBef>
            </a:pPr>
            <a:r>
              <a:rPr lang="en-US" sz="227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TuKing</a:t>
            </a:r>
          </a:p>
        </p:txBody>
      </p:sp>
      <p:sp>
        <p:nvSpPr>
          <p:cNvPr name="Freeform 14" id="14"/>
          <p:cNvSpPr/>
          <p:nvPr/>
        </p:nvSpPr>
        <p:spPr>
          <a:xfrm flipH="false" flipV="true" rot="4631878">
            <a:off x="13731198" y="2961560"/>
            <a:ext cx="1152487" cy="993234"/>
          </a:xfrm>
          <a:custGeom>
            <a:avLst/>
            <a:gdLst/>
            <a:ahLst/>
            <a:cxnLst/>
            <a:rect r="r" b="b" t="t" l="l"/>
            <a:pathLst>
              <a:path h="993234" w="1152487">
                <a:moveTo>
                  <a:pt x="0" y="993234"/>
                </a:moveTo>
                <a:lnTo>
                  <a:pt x="1152487" y="993234"/>
                </a:lnTo>
                <a:lnTo>
                  <a:pt x="1152487" y="0"/>
                </a:lnTo>
                <a:lnTo>
                  <a:pt x="0" y="0"/>
                </a:lnTo>
                <a:lnTo>
                  <a:pt x="0" y="993234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83868" y="1456482"/>
            <a:ext cx="493767" cy="378761"/>
          </a:xfrm>
          <a:custGeom>
            <a:avLst/>
            <a:gdLst/>
            <a:ahLst/>
            <a:cxnLst/>
            <a:rect r="r" b="b" t="t" l="l"/>
            <a:pathLst>
              <a:path h="378761" w="493767">
                <a:moveTo>
                  <a:pt x="0" y="0"/>
                </a:moveTo>
                <a:lnTo>
                  <a:pt x="493767" y="0"/>
                </a:lnTo>
                <a:lnTo>
                  <a:pt x="493767" y="378760"/>
                </a:lnTo>
                <a:lnTo>
                  <a:pt x="0" y="3787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41855" y="3984534"/>
            <a:ext cx="4107203" cy="843844"/>
          </a:xfrm>
          <a:custGeom>
            <a:avLst/>
            <a:gdLst/>
            <a:ahLst/>
            <a:cxnLst/>
            <a:rect r="r" b="b" t="t" l="l"/>
            <a:pathLst>
              <a:path h="843844" w="4107203">
                <a:moveTo>
                  <a:pt x="0" y="0"/>
                </a:moveTo>
                <a:lnTo>
                  <a:pt x="4107203" y="0"/>
                </a:lnTo>
                <a:lnTo>
                  <a:pt x="4107203" y="843844"/>
                </a:lnTo>
                <a:lnTo>
                  <a:pt x="0" y="8438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41855" y="5688795"/>
            <a:ext cx="4107203" cy="843844"/>
          </a:xfrm>
          <a:custGeom>
            <a:avLst/>
            <a:gdLst/>
            <a:ahLst/>
            <a:cxnLst/>
            <a:rect r="r" b="b" t="t" l="l"/>
            <a:pathLst>
              <a:path h="843844" w="4107203">
                <a:moveTo>
                  <a:pt x="0" y="0"/>
                </a:moveTo>
                <a:lnTo>
                  <a:pt x="4107203" y="0"/>
                </a:lnTo>
                <a:lnTo>
                  <a:pt x="4107203" y="843843"/>
                </a:lnTo>
                <a:lnTo>
                  <a:pt x="0" y="8438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995694"/>
            <a:ext cx="6133061" cy="6437373"/>
          </a:xfrm>
          <a:custGeom>
            <a:avLst/>
            <a:gdLst/>
            <a:ahLst/>
            <a:cxnLst/>
            <a:rect r="r" b="b" t="t" l="l"/>
            <a:pathLst>
              <a:path h="6437373" w="6133061">
                <a:moveTo>
                  <a:pt x="0" y="0"/>
                </a:moveTo>
                <a:lnTo>
                  <a:pt x="6133061" y="0"/>
                </a:lnTo>
                <a:lnTo>
                  <a:pt x="6133061" y="6437373"/>
                </a:lnTo>
                <a:lnTo>
                  <a:pt x="0" y="64373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983868" y="2300872"/>
            <a:ext cx="7591802" cy="1264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10"/>
              </a:lnSpc>
            </a:pPr>
            <a:r>
              <a:rPr lang="en-US" sz="8473">
                <a:solidFill>
                  <a:srgbClr val="2856AD"/>
                </a:solidFill>
                <a:latin typeface="Jua"/>
                <a:ea typeface="Jua"/>
                <a:cs typeface="Jua"/>
                <a:sym typeface="Jua"/>
              </a:rPr>
              <a:t>Objetivo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81889" y="1396732"/>
            <a:ext cx="2072316" cy="43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9"/>
              </a:lnSpc>
              <a:spcBef>
                <a:spcPct val="0"/>
              </a:spcBef>
            </a:pPr>
            <a:r>
              <a:rPr lang="en-US" sz="2270">
                <a:solidFill>
                  <a:srgbClr val="2856AD"/>
                </a:solidFill>
                <a:latin typeface="Jua"/>
                <a:ea typeface="Jua"/>
                <a:cs typeface="Jua"/>
                <a:sym typeface="Jua"/>
              </a:rPr>
              <a:t>TuKing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10440" y="4086118"/>
            <a:ext cx="3199587" cy="526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0"/>
              </a:lnSpc>
              <a:spcBef>
                <a:spcPct val="0"/>
              </a:spcBef>
            </a:pPr>
            <a:r>
              <a:rPr lang="en-US" sz="2707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rPr>
              <a:t>Objetivo principal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10440" y="5790379"/>
            <a:ext cx="3199587" cy="526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0"/>
              </a:lnSpc>
              <a:spcBef>
                <a:spcPct val="0"/>
              </a:spcBef>
            </a:pPr>
            <a:r>
              <a:rPr lang="en-US" sz="2707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rPr>
              <a:t>Objetivos especificos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534876" y="3946434"/>
            <a:ext cx="3893030" cy="1591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5"/>
              </a:lnSpc>
            </a:pPr>
            <a:r>
              <a:rPr lang="en-US" sz="2327">
                <a:solidFill>
                  <a:srgbClr val="0D3889"/>
                </a:solidFill>
                <a:latin typeface="Sniglet"/>
                <a:ea typeface="Sniglet"/>
                <a:cs typeface="Sniglet"/>
                <a:sym typeface="Sniglet"/>
              </a:rPr>
              <a:t>Encontrar familias para las mascotas abandonadas y minimizar el abandono y el mas cuidado a las mascotas.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83868" y="6618388"/>
            <a:ext cx="8734334" cy="3591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2482" indent="-251241" lvl="1">
              <a:lnSpc>
                <a:spcPts val="3165"/>
              </a:lnSpc>
              <a:buFont typeface="Arial"/>
              <a:buChar char="•"/>
            </a:pPr>
            <a:r>
              <a:rPr lang="en-US" sz="2327">
                <a:solidFill>
                  <a:srgbClr val="0D3889"/>
                </a:solidFill>
                <a:latin typeface="Sniglet"/>
                <a:ea typeface="Sniglet"/>
                <a:cs typeface="Sniglet"/>
                <a:sym typeface="Sniglet"/>
              </a:rPr>
              <a:t>Implementar un sistema de registro para mascotas disponibles para adopción, mascotas perdidas y encontradas.</a:t>
            </a:r>
          </a:p>
          <a:p>
            <a:pPr algn="l" marL="502482" indent="-251241" lvl="1">
              <a:lnSpc>
                <a:spcPts val="3165"/>
              </a:lnSpc>
              <a:buFont typeface="Arial"/>
              <a:buChar char="•"/>
            </a:pPr>
            <a:r>
              <a:rPr lang="en-US" sz="2327">
                <a:solidFill>
                  <a:srgbClr val="0D3889"/>
                </a:solidFill>
                <a:latin typeface="Sniglet"/>
                <a:ea typeface="Sniglet"/>
                <a:cs typeface="Sniglet"/>
                <a:sym typeface="Sniglet"/>
              </a:rPr>
              <a:t>En el caso de poseer ficha médica, subirla para más información.</a:t>
            </a:r>
          </a:p>
          <a:p>
            <a:pPr algn="l" marL="502482" indent="-251241" lvl="1">
              <a:lnSpc>
                <a:spcPts val="3165"/>
              </a:lnSpc>
              <a:buFont typeface="Arial"/>
              <a:buChar char="•"/>
            </a:pPr>
            <a:r>
              <a:rPr lang="en-US" sz="2327">
                <a:solidFill>
                  <a:srgbClr val="0D3889"/>
                </a:solidFill>
                <a:latin typeface="Sniglet"/>
                <a:ea typeface="Sniglet"/>
                <a:cs typeface="Sniglet"/>
                <a:sym typeface="Sniglet"/>
              </a:rPr>
              <a:t>Proveer información relevante sobre cuidado animal y adopción responsable.</a:t>
            </a:r>
          </a:p>
          <a:p>
            <a:pPr algn="l" marL="502482" indent="-251241" lvl="1">
              <a:lnSpc>
                <a:spcPts val="3165"/>
              </a:lnSpc>
              <a:buFont typeface="Arial"/>
              <a:buChar char="•"/>
            </a:pPr>
            <a:r>
              <a:rPr lang="en-US" sz="2327">
                <a:solidFill>
                  <a:srgbClr val="0D3889"/>
                </a:solidFill>
                <a:latin typeface="Sniglet"/>
                <a:ea typeface="Sniglet"/>
                <a:cs typeface="Sniglet"/>
                <a:sym typeface="Sniglet"/>
              </a:rPr>
              <a:t>Asegurar la escalabilidad y mantenibilidad de la plataforma para futuros desarrollos y mejoras.</a:t>
            </a:r>
          </a:p>
          <a:p>
            <a:pPr algn="l">
              <a:lnSpc>
                <a:spcPts val="3165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7142199" y="2907394"/>
            <a:ext cx="529336" cy="502388"/>
          </a:xfrm>
          <a:custGeom>
            <a:avLst/>
            <a:gdLst/>
            <a:ahLst/>
            <a:cxnLst/>
            <a:rect r="r" b="b" t="t" l="l"/>
            <a:pathLst>
              <a:path h="502388" w="529336">
                <a:moveTo>
                  <a:pt x="0" y="0"/>
                </a:moveTo>
                <a:lnTo>
                  <a:pt x="529336" y="0"/>
                </a:lnTo>
                <a:lnTo>
                  <a:pt x="529336" y="502388"/>
                </a:lnTo>
                <a:lnTo>
                  <a:pt x="0" y="5023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48219" y="2136158"/>
            <a:ext cx="529336" cy="502388"/>
          </a:xfrm>
          <a:custGeom>
            <a:avLst/>
            <a:gdLst/>
            <a:ahLst/>
            <a:cxnLst/>
            <a:rect r="r" b="b" t="t" l="l"/>
            <a:pathLst>
              <a:path h="502388" w="529336">
                <a:moveTo>
                  <a:pt x="0" y="0"/>
                </a:moveTo>
                <a:lnTo>
                  <a:pt x="529336" y="0"/>
                </a:lnTo>
                <a:lnTo>
                  <a:pt x="529336" y="502388"/>
                </a:lnTo>
                <a:lnTo>
                  <a:pt x="0" y="5023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474569" y="1332855"/>
            <a:ext cx="529336" cy="502388"/>
          </a:xfrm>
          <a:custGeom>
            <a:avLst/>
            <a:gdLst/>
            <a:ahLst/>
            <a:cxnLst/>
            <a:rect r="r" b="b" t="t" l="l"/>
            <a:pathLst>
              <a:path h="502388" w="529336">
                <a:moveTo>
                  <a:pt x="0" y="0"/>
                </a:moveTo>
                <a:lnTo>
                  <a:pt x="529336" y="0"/>
                </a:lnTo>
                <a:lnTo>
                  <a:pt x="529336" y="502387"/>
                </a:lnTo>
                <a:lnTo>
                  <a:pt x="0" y="5023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9449640" y="1302780"/>
            <a:ext cx="19335746" cy="3841030"/>
          </a:xfrm>
          <a:custGeom>
            <a:avLst/>
            <a:gdLst/>
            <a:ahLst/>
            <a:cxnLst/>
            <a:rect r="r" b="b" t="t" l="l"/>
            <a:pathLst>
              <a:path h="3841030" w="19335746">
                <a:moveTo>
                  <a:pt x="0" y="0"/>
                </a:moveTo>
                <a:lnTo>
                  <a:pt x="19335746" y="0"/>
                </a:lnTo>
                <a:lnTo>
                  <a:pt x="19335746" y="3841030"/>
                </a:lnTo>
                <a:lnTo>
                  <a:pt x="0" y="38410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62311" y="1161225"/>
            <a:ext cx="5724642" cy="4815855"/>
          </a:xfrm>
          <a:custGeom>
            <a:avLst/>
            <a:gdLst/>
            <a:ahLst/>
            <a:cxnLst/>
            <a:rect r="r" b="b" t="t" l="l"/>
            <a:pathLst>
              <a:path h="4815855" w="5724642">
                <a:moveTo>
                  <a:pt x="0" y="0"/>
                </a:moveTo>
                <a:lnTo>
                  <a:pt x="5724642" y="0"/>
                </a:lnTo>
                <a:lnTo>
                  <a:pt x="5724642" y="4815854"/>
                </a:lnTo>
                <a:lnTo>
                  <a:pt x="0" y="48158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079210">
            <a:off x="-10427043" y="1439670"/>
            <a:ext cx="19335746" cy="3841030"/>
          </a:xfrm>
          <a:custGeom>
            <a:avLst/>
            <a:gdLst/>
            <a:ahLst/>
            <a:cxnLst/>
            <a:rect r="r" b="b" t="t" l="l"/>
            <a:pathLst>
              <a:path h="3841030" w="19335746">
                <a:moveTo>
                  <a:pt x="0" y="0"/>
                </a:moveTo>
                <a:lnTo>
                  <a:pt x="19335746" y="0"/>
                </a:lnTo>
                <a:lnTo>
                  <a:pt x="19335746" y="3841030"/>
                </a:lnTo>
                <a:lnTo>
                  <a:pt x="0" y="38410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315279" y="2355944"/>
            <a:ext cx="5573507" cy="7242271"/>
          </a:xfrm>
          <a:custGeom>
            <a:avLst/>
            <a:gdLst/>
            <a:ahLst/>
            <a:cxnLst/>
            <a:rect r="r" b="b" t="t" l="l"/>
            <a:pathLst>
              <a:path h="7242271" w="5573507">
                <a:moveTo>
                  <a:pt x="0" y="0"/>
                </a:moveTo>
                <a:lnTo>
                  <a:pt x="5573507" y="0"/>
                </a:lnTo>
                <a:lnTo>
                  <a:pt x="5573507" y="7242271"/>
                </a:lnTo>
                <a:lnTo>
                  <a:pt x="0" y="72422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9343" y="6434645"/>
            <a:ext cx="705936" cy="593869"/>
          </a:xfrm>
          <a:custGeom>
            <a:avLst/>
            <a:gdLst/>
            <a:ahLst/>
            <a:cxnLst/>
            <a:rect r="r" b="b" t="t" l="l"/>
            <a:pathLst>
              <a:path h="593869" w="705936">
                <a:moveTo>
                  <a:pt x="0" y="0"/>
                </a:moveTo>
                <a:lnTo>
                  <a:pt x="705936" y="0"/>
                </a:lnTo>
                <a:lnTo>
                  <a:pt x="705936" y="593869"/>
                </a:lnTo>
                <a:lnTo>
                  <a:pt x="0" y="5938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303561" y="6348996"/>
            <a:ext cx="705936" cy="593869"/>
          </a:xfrm>
          <a:custGeom>
            <a:avLst/>
            <a:gdLst/>
            <a:ahLst/>
            <a:cxnLst/>
            <a:rect r="r" b="b" t="t" l="l"/>
            <a:pathLst>
              <a:path h="593869" w="705936">
                <a:moveTo>
                  <a:pt x="0" y="0"/>
                </a:moveTo>
                <a:lnTo>
                  <a:pt x="705936" y="0"/>
                </a:lnTo>
                <a:lnTo>
                  <a:pt x="705936" y="593869"/>
                </a:lnTo>
                <a:lnTo>
                  <a:pt x="0" y="5938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983868" y="3569152"/>
            <a:ext cx="6705022" cy="1517407"/>
            <a:chOff x="0" y="0"/>
            <a:chExt cx="3142606" cy="711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142618" cy="711200"/>
            </a:xfrm>
            <a:custGeom>
              <a:avLst/>
              <a:gdLst/>
              <a:ahLst/>
              <a:cxnLst/>
              <a:rect r="r" b="b" t="t" l="l"/>
              <a:pathLst>
                <a:path h="711200" w="3142618">
                  <a:moveTo>
                    <a:pt x="2820488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2820488" y="551732"/>
                  </a:lnTo>
                  <a:cubicBezTo>
                    <a:pt x="3016169" y="551732"/>
                    <a:pt x="3142606" y="428220"/>
                    <a:pt x="3142606" y="275861"/>
                  </a:cubicBezTo>
                  <a:cubicBezTo>
                    <a:pt x="3142618" y="123512"/>
                    <a:pt x="3016169" y="0"/>
                    <a:pt x="2820488" y="0"/>
                  </a:cubicBezTo>
                  <a:close/>
                </a:path>
              </a:pathLst>
            </a:custGeom>
            <a:solidFill>
              <a:srgbClr val="FFFCE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3142606" cy="577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7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8983868" y="2141785"/>
            <a:ext cx="6567405" cy="1264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10"/>
              </a:lnSpc>
            </a:pPr>
            <a:r>
              <a:rPr lang="en-US" sz="8473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Alcance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8983868" y="5232541"/>
            <a:ext cx="6705022" cy="1517407"/>
            <a:chOff x="0" y="0"/>
            <a:chExt cx="3142606" cy="7112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142618" cy="711200"/>
            </a:xfrm>
            <a:custGeom>
              <a:avLst/>
              <a:gdLst/>
              <a:ahLst/>
              <a:cxnLst/>
              <a:rect r="r" b="b" t="t" l="l"/>
              <a:pathLst>
                <a:path h="711200" w="3142618">
                  <a:moveTo>
                    <a:pt x="2820488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2820488" y="551732"/>
                  </a:lnTo>
                  <a:cubicBezTo>
                    <a:pt x="3016169" y="551732"/>
                    <a:pt x="3142606" y="428220"/>
                    <a:pt x="3142606" y="275861"/>
                  </a:cubicBezTo>
                  <a:cubicBezTo>
                    <a:pt x="3142618" y="123512"/>
                    <a:pt x="3016169" y="0"/>
                    <a:pt x="2820488" y="0"/>
                  </a:cubicBezTo>
                  <a:close/>
                </a:path>
              </a:pathLst>
            </a:custGeom>
            <a:solidFill>
              <a:srgbClr val="EFE3D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3142606" cy="577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7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5946065" y="4846566"/>
            <a:ext cx="705936" cy="593869"/>
          </a:xfrm>
          <a:custGeom>
            <a:avLst/>
            <a:gdLst/>
            <a:ahLst/>
            <a:cxnLst/>
            <a:rect r="r" b="b" t="t" l="l"/>
            <a:pathLst>
              <a:path h="593869" w="705936">
                <a:moveTo>
                  <a:pt x="0" y="0"/>
                </a:moveTo>
                <a:lnTo>
                  <a:pt x="705936" y="0"/>
                </a:lnTo>
                <a:lnTo>
                  <a:pt x="705936" y="593868"/>
                </a:lnTo>
                <a:lnTo>
                  <a:pt x="0" y="5938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946065" y="6543957"/>
            <a:ext cx="705936" cy="593869"/>
          </a:xfrm>
          <a:custGeom>
            <a:avLst/>
            <a:gdLst/>
            <a:ahLst/>
            <a:cxnLst/>
            <a:rect r="r" b="b" t="t" l="l"/>
            <a:pathLst>
              <a:path h="593869" w="705936">
                <a:moveTo>
                  <a:pt x="0" y="0"/>
                </a:moveTo>
                <a:lnTo>
                  <a:pt x="705936" y="0"/>
                </a:lnTo>
                <a:lnTo>
                  <a:pt x="705936" y="593869"/>
                </a:lnTo>
                <a:lnTo>
                  <a:pt x="0" y="5938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946065" y="8241349"/>
            <a:ext cx="705936" cy="593869"/>
          </a:xfrm>
          <a:custGeom>
            <a:avLst/>
            <a:gdLst/>
            <a:ahLst/>
            <a:cxnLst/>
            <a:rect r="r" b="b" t="t" l="l"/>
            <a:pathLst>
              <a:path h="593869" w="705936">
                <a:moveTo>
                  <a:pt x="0" y="0"/>
                </a:moveTo>
                <a:lnTo>
                  <a:pt x="705936" y="0"/>
                </a:lnTo>
                <a:lnTo>
                  <a:pt x="705936" y="593869"/>
                </a:lnTo>
                <a:lnTo>
                  <a:pt x="0" y="5938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9681889" y="3856685"/>
            <a:ext cx="5431403" cy="604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0"/>
              </a:lnSpc>
            </a:pPr>
            <a:r>
              <a:rPr lang="en-US" sz="1809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Plataforma web para registrar y buscar mascotas para adopción, perdidas y encontradas.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827190" y="5534234"/>
            <a:ext cx="5431403" cy="604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0"/>
              </a:lnSpc>
            </a:pPr>
            <a:r>
              <a:rPr lang="en-US" sz="1809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Recursos educativos sobre cuidado animal y tenencia responsable.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8983868" y="1474232"/>
            <a:ext cx="493767" cy="378761"/>
          </a:xfrm>
          <a:custGeom>
            <a:avLst/>
            <a:gdLst/>
            <a:ahLst/>
            <a:cxnLst/>
            <a:rect r="r" b="b" t="t" l="l"/>
            <a:pathLst>
              <a:path h="378761" w="493767">
                <a:moveTo>
                  <a:pt x="0" y="0"/>
                </a:moveTo>
                <a:lnTo>
                  <a:pt x="493767" y="0"/>
                </a:lnTo>
                <a:lnTo>
                  <a:pt x="493767" y="378761"/>
                </a:lnTo>
                <a:lnTo>
                  <a:pt x="0" y="3787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9681889" y="1414483"/>
            <a:ext cx="2072316" cy="43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9"/>
              </a:lnSpc>
              <a:spcBef>
                <a:spcPct val="0"/>
              </a:spcBef>
            </a:pPr>
            <a:r>
              <a:rPr lang="en-US" sz="227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TuKing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8983868" y="6895930"/>
            <a:ext cx="6705022" cy="1517407"/>
            <a:chOff x="0" y="0"/>
            <a:chExt cx="3142606" cy="7112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142618" cy="711200"/>
            </a:xfrm>
            <a:custGeom>
              <a:avLst/>
              <a:gdLst/>
              <a:ahLst/>
              <a:cxnLst/>
              <a:rect r="r" b="b" t="t" l="l"/>
              <a:pathLst>
                <a:path h="711200" w="3142618">
                  <a:moveTo>
                    <a:pt x="2820488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2820488" y="551732"/>
                  </a:lnTo>
                  <a:cubicBezTo>
                    <a:pt x="3016169" y="551732"/>
                    <a:pt x="3142606" y="428220"/>
                    <a:pt x="3142606" y="275861"/>
                  </a:cubicBezTo>
                  <a:cubicBezTo>
                    <a:pt x="3142618" y="123512"/>
                    <a:pt x="3016169" y="0"/>
                    <a:pt x="2820488" y="0"/>
                  </a:cubicBezTo>
                  <a:close/>
                </a:path>
              </a:pathLst>
            </a:custGeom>
            <a:solidFill>
              <a:srgbClr val="FDFAE7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3142606" cy="577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7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9681889" y="7197623"/>
            <a:ext cx="5431403" cy="604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0"/>
              </a:lnSpc>
            </a:pPr>
            <a:r>
              <a:rPr lang="en-US" sz="1809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Cobertura en todo Chile, promoviendo la adopción responsable.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8915059" y="8575262"/>
            <a:ext cx="6705022" cy="1517407"/>
            <a:chOff x="0" y="0"/>
            <a:chExt cx="3142606" cy="7112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142618" cy="711200"/>
            </a:xfrm>
            <a:custGeom>
              <a:avLst/>
              <a:gdLst/>
              <a:ahLst/>
              <a:cxnLst/>
              <a:rect r="r" b="b" t="t" l="l"/>
              <a:pathLst>
                <a:path h="711200" w="3142618">
                  <a:moveTo>
                    <a:pt x="2820488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2820488" y="551732"/>
                  </a:lnTo>
                  <a:cubicBezTo>
                    <a:pt x="3016169" y="551732"/>
                    <a:pt x="3142606" y="428220"/>
                    <a:pt x="3142606" y="275861"/>
                  </a:cubicBezTo>
                  <a:cubicBezTo>
                    <a:pt x="3142618" y="123512"/>
                    <a:pt x="3016169" y="0"/>
                    <a:pt x="2820488" y="0"/>
                  </a:cubicBezTo>
                  <a:close/>
                </a:path>
              </a:pathLst>
            </a:custGeom>
            <a:solidFill>
              <a:srgbClr val="FDFAE7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3142606" cy="577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7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9620677" y="8964994"/>
            <a:ext cx="5431403" cy="293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0"/>
              </a:lnSpc>
            </a:pPr>
            <a:r>
              <a:rPr lang="en-US" sz="1809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Desarrollo escalable con metodología Ágil Scrum.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9449640" y="1302780"/>
            <a:ext cx="19335746" cy="3841030"/>
          </a:xfrm>
          <a:custGeom>
            <a:avLst/>
            <a:gdLst/>
            <a:ahLst/>
            <a:cxnLst/>
            <a:rect r="r" b="b" t="t" l="l"/>
            <a:pathLst>
              <a:path h="3841030" w="19335746">
                <a:moveTo>
                  <a:pt x="0" y="0"/>
                </a:moveTo>
                <a:lnTo>
                  <a:pt x="19335746" y="0"/>
                </a:lnTo>
                <a:lnTo>
                  <a:pt x="19335746" y="3841030"/>
                </a:lnTo>
                <a:lnTo>
                  <a:pt x="0" y="38410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62311" y="1161225"/>
            <a:ext cx="5724642" cy="4815855"/>
          </a:xfrm>
          <a:custGeom>
            <a:avLst/>
            <a:gdLst/>
            <a:ahLst/>
            <a:cxnLst/>
            <a:rect r="r" b="b" t="t" l="l"/>
            <a:pathLst>
              <a:path h="4815855" w="5724642">
                <a:moveTo>
                  <a:pt x="0" y="0"/>
                </a:moveTo>
                <a:lnTo>
                  <a:pt x="5724642" y="0"/>
                </a:lnTo>
                <a:lnTo>
                  <a:pt x="5724642" y="4815854"/>
                </a:lnTo>
                <a:lnTo>
                  <a:pt x="0" y="48158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079210">
            <a:off x="-10427043" y="1439670"/>
            <a:ext cx="19335746" cy="3841030"/>
          </a:xfrm>
          <a:custGeom>
            <a:avLst/>
            <a:gdLst/>
            <a:ahLst/>
            <a:cxnLst/>
            <a:rect r="r" b="b" t="t" l="l"/>
            <a:pathLst>
              <a:path h="3841030" w="19335746">
                <a:moveTo>
                  <a:pt x="0" y="0"/>
                </a:moveTo>
                <a:lnTo>
                  <a:pt x="19335746" y="0"/>
                </a:lnTo>
                <a:lnTo>
                  <a:pt x="19335746" y="3841030"/>
                </a:lnTo>
                <a:lnTo>
                  <a:pt x="0" y="38410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315279" y="2355944"/>
            <a:ext cx="5573507" cy="7242271"/>
          </a:xfrm>
          <a:custGeom>
            <a:avLst/>
            <a:gdLst/>
            <a:ahLst/>
            <a:cxnLst/>
            <a:rect r="r" b="b" t="t" l="l"/>
            <a:pathLst>
              <a:path h="7242271" w="5573507">
                <a:moveTo>
                  <a:pt x="0" y="0"/>
                </a:moveTo>
                <a:lnTo>
                  <a:pt x="5573507" y="0"/>
                </a:lnTo>
                <a:lnTo>
                  <a:pt x="5573507" y="7242271"/>
                </a:lnTo>
                <a:lnTo>
                  <a:pt x="0" y="72422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9343" y="6434645"/>
            <a:ext cx="705936" cy="593869"/>
          </a:xfrm>
          <a:custGeom>
            <a:avLst/>
            <a:gdLst/>
            <a:ahLst/>
            <a:cxnLst/>
            <a:rect r="r" b="b" t="t" l="l"/>
            <a:pathLst>
              <a:path h="593869" w="705936">
                <a:moveTo>
                  <a:pt x="0" y="0"/>
                </a:moveTo>
                <a:lnTo>
                  <a:pt x="705936" y="0"/>
                </a:lnTo>
                <a:lnTo>
                  <a:pt x="705936" y="593869"/>
                </a:lnTo>
                <a:lnTo>
                  <a:pt x="0" y="5938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303561" y="6348996"/>
            <a:ext cx="705936" cy="593869"/>
          </a:xfrm>
          <a:custGeom>
            <a:avLst/>
            <a:gdLst/>
            <a:ahLst/>
            <a:cxnLst/>
            <a:rect r="r" b="b" t="t" l="l"/>
            <a:pathLst>
              <a:path h="593869" w="705936">
                <a:moveTo>
                  <a:pt x="0" y="0"/>
                </a:moveTo>
                <a:lnTo>
                  <a:pt x="705936" y="0"/>
                </a:lnTo>
                <a:lnTo>
                  <a:pt x="705936" y="593869"/>
                </a:lnTo>
                <a:lnTo>
                  <a:pt x="0" y="5938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983868" y="3569152"/>
            <a:ext cx="6705022" cy="1517407"/>
            <a:chOff x="0" y="0"/>
            <a:chExt cx="3142606" cy="711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142618" cy="711200"/>
            </a:xfrm>
            <a:custGeom>
              <a:avLst/>
              <a:gdLst/>
              <a:ahLst/>
              <a:cxnLst/>
              <a:rect r="r" b="b" t="t" l="l"/>
              <a:pathLst>
                <a:path h="711200" w="3142618">
                  <a:moveTo>
                    <a:pt x="2820488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2820488" y="551732"/>
                  </a:lnTo>
                  <a:cubicBezTo>
                    <a:pt x="3016169" y="551732"/>
                    <a:pt x="3142606" y="428220"/>
                    <a:pt x="3142606" y="275861"/>
                  </a:cubicBezTo>
                  <a:cubicBezTo>
                    <a:pt x="3142618" y="123512"/>
                    <a:pt x="3016169" y="0"/>
                    <a:pt x="2820488" y="0"/>
                  </a:cubicBezTo>
                  <a:close/>
                </a:path>
              </a:pathLst>
            </a:custGeom>
            <a:solidFill>
              <a:srgbClr val="FFFCE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3142606" cy="577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7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8983868" y="2141785"/>
            <a:ext cx="6567405" cy="1264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10"/>
              </a:lnSpc>
            </a:pPr>
            <a:r>
              <a:rPr lang="en-US" sz="8473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Limitaciones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8983868" y="5232541"/>
            <a:ext cx="6705022" cy="1517407"/>
            <a:chOff x="0" y="0"/>
            <a:chExt cx="3142606" cy="7112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142618" cy="711200"/>
            </a:xfrm>
            <a:custGeom>
              <a:avLst/>
              <a:gdLst/>
              <a:ahLst/>
              <a:cxnLst/>
              <a:rect r="r" b="b" t="t" l="l"/>
              <a:pathLst>
                <a:path h="711200" w="3142618">
                  <a:moveTo>
                    <a:pt x="2820488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2820488" y="551732"/>
                  </a:lnTo>
                  <a:cubicBezTo>
                    <a:pt x="3016169" y="551732"/>
                    <a:pt x="3142606" y="428220"/>
                    <a:pt x="3142606" y="275861"/>
                  </a:cubicBezTo>
                  <a:cubicBezTo>
                    <a:pt x="3142618" y="123512"/>
                    <a:pt x="3016169" y="0"/>
                    <a:pt x="2820488" y="0"/>
                  </a:cubicBezTo>
                  <a:close/>
                </a:path>
              </a:pathLst>
            </a:custGeom>
            <a:solidFill>
              <a:srgbClr val="EFE3D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3142606" cy="577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7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5946065" y="4846566"/>
            <a:ext cx="705936" cy="593869"/>
          </a:xfrm>
          <a:custGeom>
            <a:avLst/>
            <a:gdLst/>
            <a:ahLst/>
            <a:cxnLst/>
            <a:rect r="r" b="b" t="t" l="l"/>
            <a:pathLst>
              <a:path h="593869" w="705936">
                <a:moveTo>
                  <a:pt x="0" y="0"/>
                </a:moveTo>
                <a:lnTo>
                  <a:pt x="705936" y="0"/>
                </a:lnTo>
                <a:lnTo>
                  <a:pt x="705936" y="593868"/>
                </a:lnTo>
                <a:lnTo>
                  <a:pt x="0" y="5938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946065" y="6543957"/>
            <a:ext cx="705936" cy="593869"/>
          </a:xfrm>
          <a:custGeom>
            <a:avLst/>
            <a:gdLst/>
            <a:ahLst/>
            <a:cxnLst/>
            <a:rect r="r" b="b" t="t" l="l"/>
            <a:pathLst>
              <a:path h="593869" w="705936">
                <a:moveTo>
                  <a:pt x="0" y="0"/>
                </a:moveTo>
                <a:lnTo>
                  <a:pt x="705936" y="0"/>
                </a:lnTo>
                <a:lnTo>
                  <a:pt x="705936" y="593869"/>
                </a:lnTo>
                <a:lnTo>
                  <a:pt x="0" y="5938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946065" y="8241349"/>
            <a:ext cx="705936" cy="593869"/>
          </a:xfrm>
          <a:custGeom>
            <a:avLst/>
            <a:gdLst/>
            <a:ahLst/>
            <a:cxnLst/>
            <a:rect r="r" b="b" t="t" l="l"/>
            <a:pathLst>
              <a:path h="593869" w="705936">
                <a:moveTo>
                  <a:pt x="0" y="0"/>
                </a:moveTo>
                <a:lnTo>
                  <a:pt x="705936" y="0"/>
                </a:lnTo>
                <a:lnTo>
                  <a:pt x="705936" y="593869"/>
                </a:lnTo>
                <a:lnTo>
                  <a:pt x="0" y="5938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9681889" y="4034549"/>
            <a:ext cx="5431403" cy="293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0"/>
              </a:lnSpc>
            </a:pPr>
            <a:r>
              <a:rPr lang="en-US" sz="1809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Complejidad técnica en el desarrollo e integración.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827190" y="5534234"/>
            <a:ext cx="5431403" cy="604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0"/>
              </a:lnSpc>
            </a:pPr>
            <a:r>
              <a:rPr lang="en-US" sz="1809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Dependencia de la colaboración y comunicación del equipo.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8983868" y="1474232"/>
            <a:ext cx="493767" cy="378761"/>
          </a:xfrm>
          <a:custGeom>
            <a:avLst/>
            <a:gdLst/>
            <a:ahLst/>
            <a:cxnLst/>
            <a:rect r="r" b="b" t="t" l="l"/>
            <a:pathLst>
              <a:path h="378761" w="493767">
                <a:moveTo>
                  <a:pt x="0" y="0"/>
                </a:moveTo>
                <a:lnTo>
                  <a:pt x="493767" y="0"/>
                </a:lnTo>
                <a:lnTo>
                  <a:pt x="493767" y="378761"/>
                </a:lnTo>
                <a:lnTo>
                  <a:pt x="0" y="3787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9681889" y="1414483"/>
            <a:ext cx="2072316" cy="43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9"/>
              </a:lnSpc>
              <a:spcBef>
                <a:spcPct val="0"/>
              </a:spcBef>
            </a:pPr>
            <a:r>
              <a:rPr lang="en-US" sz="227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TuKing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8983868" y="6895930"/>
            <a:ext cx="6705022" cy="1517407"/>
            <a:chOff x="0" y="0"/>
            <a:chExt cx="3142606" cy="7112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142618" cy="711200"/>
            </a:xfrm>
            <a:custGeom>
              <a:avLst/>
              <a:gdLst/>
              <a:ahLst/>
              <a:cxnLst/>
              <a:rect r="r" b="b" t="t" l="l"/>
              <a:pathLst>
                <a:path h="711200" w="3142618">
                  <a:moveTo>
                    <a:pt x="2820488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2820488" y="551732"/>
                  </a:lnTo>
                  <a:cubicBezTo>
                    <a:pt x="3016169" y="551732"/>
                    <a:pt x="3142606" y="428220"/>
                    <a:pt x="3142606" y="275861"/>
                  </a:cubicBezTo>
                  <a:cubicBezTo>
                    <a:pt x="3142618" y="123512"/>
                    <a:pt x="3016169" y="0"/>
                    <a:pt x="2820488" y="0"/>
                  </a:cubicBezTo>
                  <a:close/>
                </a:path>
              </a:pathLst>
            </a:custGeom>
            <a:solidFill>
              <a:srgbClr val="FDFAE7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3142606" cy="577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7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9681889" y="7361327"/>
            <a:ext cx="5431403" cy="293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0"/>
              </a:lnSpc>
            </a:pPr>
            <a:r>
              <a:rPr lang="en-US" sz="1809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Tiempo limitado para desarrollo y pruebas.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59468" y="2192320"/>
            <a:ext cx="11903468" cy="2445622"/>
          </a:xfrm>
          <a:custGeom>
            <a:avLst/>
            <a:gdLst/>
            <a:ahLst/>
            <a:cxnLst/>
            <a:rect r="r" b="b" t="t" l="l"/>
            <a:pathLst>
              <a:path h="2445622" w="11903468">
                <a:moveTo>
                  <a:pt x="0" y="0"/>
                </a:moveTo>
                <a:lnTo>
                  <a:pt x="11903468" y="0"/>
                </a:lnTo>
                <a:lnTo>
                  <a:pt x="11903468" y="2445622"/>
                </a:lnTo>
                <a:lnTo>
                  <a:pt x="0" y="2445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97818" y="2470635"/>
            <a:ext cx="6819306" cy="2012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93"/>
              </a:lnSpc>
            </a:pPr>
            <a:r>
              <a:rPr lang="en-US" sz="8473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rPr>
              <a:t>Metodología Scrum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253856">
            <a:off x="13579498" y="-1461050"/>
            <a:ext cx="5760414" cy="2922101"/>
          </a:xfrm>
          <a:custGeom>
            <a:avLst/>
            <a:gdLst/>
            <a:ahLst/>
            <a:cxnLst/>
            <a:rect r="r" b="b" t="t" l="l"/>
            <a:pathLst>
              <a:path h="2922101" w="5760414">
                <a:moveTo>
                  <a:pt x="0" y="0"/>
                </a:moveTo>
                <a:lnTo>
                  <a:pt x="5760414" y="0"/>
                </a:lnTo>
                <a:lnTo>
                  <a:pt x="5760414" y="2922100"/>
                </a:lnTo>
                <a:lnTo>
                  <a:pt x="0" y="2922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20216" y="5649644"/>
            <a:ext cx="5322544" cy="3009656"/>
          </a:xfrm>
          <a:custGeom>
            <a:avLst/>
            <a:gdLst/>
            <a:ahLst/>
            <a:cxnLst/>
            <a:rect r="r" b="b" t="t" l="l"/>
            <a:pathLst>
              <a:path h="3009656" w="5322544">
                <a:moveTo>
                  <a:pt x="0" y="0"/>
                </a:moveTo>
                <a:lnTo>
                  <a:pt x="5322543" y="0"/>
                </a:lnTo>
                <a:lnTo>
                  <a:pt x="5322543" y="3009657"/>
                </a:lnTo>
                <a:lnTo>
                  <a:pt x="0" y="30096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003270" y="1874976"/>
            <a:ext cx="5348277" cy="7100032"/>
          </a:xfrm>
          <a:custGeom>
            <a:avLst/>
            <a:gdLst/>
            <a:ahLst/>
            <a:cxnLst/>
            <a:rect r="r" b="b" t="t" l="l"/>
            <a:pathLst>
              <a:path h="7100032" w="5348277">
                <a:moveTo>
                  <a:pt x="0" y="0"/>
                </a:moveTo>
                <a:lnTo>
                  <a:pt x="5348277" y="0"/>
                </a:lnTo>
                <a:lnTo>
                  <a:pt x="5348277" y="7100032"/>
                </a:lnTo>
                <a:lnTo>
                  <a:pt x="0" y="71000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43980" y="4952267"/>
            <a:ext cx="7134570" cy="3991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5"/>
              </a:lnSpc>
            </a:pPr>
            <a:r>
              <a:rPr lang="en-US" sz="2327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Se utilizó la metodología Scrum para el desarrollo del proyecto, ya que es altamente flexible frente a cambios, permitiendo adaptarse rápidamente a nuevos requerimientos o ajustes durante el proceso.</a:t>
            </a:r>
          </a:p>
          <a:p>
            <a:pPr algn="l">
              <a:lnSpc>
                <a:spcPts val="3165"/>
              </a:lnSpc>
            </a:pPr>
          </a:p>
          <a:p>
            <a:pPr algn="l" marL="502482" indent="-251241" lvl="1">
              <a:lnSpc>
                <a:spcPts val="3165"/>
              </a:lnSpc>
              <a:buFont typeface="Arial"/>
              <a:buChar char="•"/>
            </a:pPr>
            <a:r>
              <a:rPr lang="en-US" sz="2327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Trabajo eficaz</a:t>
            </a:r>
          </a:p>
          <a:p>
            <a:pPr algn="l" marL="502482" indent="-251241" lvl="1">
              <a:lnSpc>
                <a:spcPts val="3165"/>
              </a:lnSpc>
              <a:buFont typeface="Arial"/>
              <a:buChar char="•"/>
            </a:pPr>
            <a:r>
              <a:rPr lang="en-US" sz="2327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Entrega incremental(Sprints)</a:t>
            </a:r>
          </a:p>
          <a:p>
            <a:pPr algn="l" marL="502482" indent="-251241" lvl="1">
              <a:lnSpc>
                <a:spcPts val="3165"/>
              </a:lnSpc>
              <a:buFont typeface="Arial"/>
              <a:buChar char="•"/>
            </a:pPr>
            <a:r>
              <a:rPr lang="en-US" sz="2327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Mayor control del proyecto</a:t>
            </a:r>
          </a:p>
          <a:p>
            <a:pPr algn="l" marL="502482" indent="-251241" lvl="1">
              <a:lnSpc>
                <a:spcPts val="3165"/>
              </a:lnSpc>
              <a:buFont typeface="Arial"/>
              <a:buChar char="•"/>
            </a:pPr>
            <a:r>
              <a:rPr lang="en-US" sz="2327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Retroalimentación temprana</a:t>
            </a:r>
          </a:p>
          <a:p>
            <a:pPr algn="l">
              <a:lnSpc>
                <a:spcPts val="3165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174097" y="7277344"/>
            <a:ext cx="5322544" cy="3009656"/>
          </a:xfrm>
          <a:custGeom>
            <a:avLst/>
            <a:gdLst/>
            <a:ahLst/>
            <a:cxnLst/>
            <a:rect r="r" b="b" t="t" l="l"/>
            <a:pathLst>
              <a:path h="3009656" w="5322544">
                <a:moveTo>
                  <a:pt x="0" y="0"/>
                </a:moveTo>
                <a:lnTo>
                  <a:pt x="5322543" y="0"/>
                </a:lnTo>
                <a:lnTo>
                  <a:pt x="5322543" y="3009656"/>
                </a:lnTo>
                <a:lnTo>
                  <a:pt x="0" y="30096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744469" y="6163327"/>
            <a:ext cx="529336" cy="502388"/>
          </a:xfrm>
          <a:custGeom>
            <a:avLst/>
            <a:gdLst/>
            <a:ahLst/>
            <a:cxnLst/>
            <a:rect r="r" b="b" t="t" l="l"/>
            <a:pathLst>
              <a:path h="502388" w="529336">
                <a:moveTo>
                  <a:pt x="0" y="0"/>
                </a:moveTo>
                <a:lnTo>
                  <a:pt x="529335" y="0"/>
                </a:lnTo>
                <a:lnTo>
                  <a:pt x="529335" y="502388"/>
                </a:lnTo>
                <a:lnTo>
                  <a:pt x="0" y="50238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729964" y="4135554"/>
            <a:ext cx="529336" cy="502388"/>
          </a:xfrm>
          <a:custGeom>
            <a:avLst/>
            <a:gdLst/>
            <a:ahLst/>
            <a:cxnLst/>
            <a:rect r="r" b="b" t="t" l="l"/>
            <a:pathLst>
              <a:path h="502388" w="529336">
                <a:moveTo>
                  <a:pt x="0" y="0"/>
                </a:moveTo>
                <a:lnTo>
                  <a:pt x="529336" y="0"/>
                </a:lnTo>
                <a:lnTo>
                  <a:pt x="529336" y="502388"/>
                </a:lnTo>
                <a:lnTo>
                  <a:pt x="0" y="50238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877934" y="1028700"/>
            <a:ext cx="529336" cy="502388"/>
          </a:xfrm>
          <a:custGeom>
            <a:avLst/>
            <a:gdLst/>
            <a:ahLst/>
            <a:cxnLst/>
            <a:rect r="r" b="b" t="t" l="l"/>
            <a:pathLst>
              <a:path h="502388" w="529336">
                <a:moveTo>
                  <a:pt x="0" y="0"/>
                </a:moveTo>
                <a:lnTo>
                  <a:pt x="529336" y="0"/>
                </a:lnTo>
                <a:lnTo>
                  <a:pt x="529336" y="502388"/>
                </a:lnTo>
                <a:lnTo>
                  <a:pt x="0" y="50238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115372" y="1456482"/>
            <a:ext cx="493767" cy="378761"/>
          </a:xfrm>
          <a:custGeom>
            <a:avLst/>
            <a:gdLst/>
            <a:ahLst/>
            <a:cxnLst/>
            <a:rect r="r" b="b" t="t" l="l"/>
            <a:pathLst>
              <a:path h="378761" w="493767">
                <a:moveTo>
                  <a:pt x="0" y="0"/>
                </a:moveTo>
                <a:lnTo>
                  <a:pt x="493767" y="0"/>
                </a:lnTo>
                <a:lnTo>
                  <a:pt x="493767" y="378760"/>
                </a:lnTo>
                <a:lnTo>
                  <a:pt x="0" y="37876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813393" y="1396732"/>
            <a:ext cx="2072316" cy="43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9"/>
              </a:lnSpc>
              <a:spcBef>
                <a:spcPct val="0"/>
              </a:spcBef>
            </a:pPr>
            <a:r>
              <a:rPr lang="en-US" sz="2270">
                <a:solidFill>
                  <a:srgbClr val="2856AD"/>
                </a:solidFill>
                <a:latin typeface="Jua"/>
                <a:ea typeface="Jua"/>
                <a:cs typeface="Jua"/>
                <a:sym typeface="Jua"/>
              </a:rPr>
              <a:t>TuKing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368685">
            <a:off x="-947281" y="-266466"/>
            <a:ext cx="3951963" cy="3324589"/>
          </a:xfrm>
          <a:custGeom>
            <a:avLst/>
            <a:gdLst/>
            <a:ahLst/>
            <a:cxnLst/>
            <a:rect r="r" b="b" t="t" l="l"/>
            <a:pathLst>
              <a:path h="3324589" w="3951963">
                <a:moveTo>
                  <a:pt x="0" y="0"/>
                </a:moveTo>
                <a:lnTo>
                  <a:pt x="3951962" y="0"/>
                </a:lnTo>
                <a:lnTo>
                  <a:pt x="3951962" y="3324589"/>
                </a:lnTo>
                <a:lnTo>
                  <a:pt x="0" y="33245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321413">
            <a:off x="16535895" y="2241170"/>
            <a:ext cx="3951963" cy="3324589"/>
          </a:xfrm>
          <a:custGeom>
            <a:avLst/>
            <a:gdLst/>
            <a:ahLst/>
            <a:cxnLst/>
            <a:rect r="r" b="b" t="t" l="l"/>
            <a:pathLst>
              <a:path h="3324589" w="3951963">
                <a:moveTo>
                  <a:pt x="0" y="0"/>
                </a:moveTo>
                <a:lnTo>
                  <a:pt x="3951963" y="0"/>
                </a:lnTo>
                <a:lnTo>
                  <a:pt x="3951963" y="3324589"/>
                </a:lnTo>
                <a:lnTo>
                  <a:pt x="0" y="33245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94177" y="1456482"/>
            <a:ext cx="493767" cy="378761"/>
          </a:xfrm>
          <a:custGeom>
            <a:avLst/>
            <a:gdLst/>
            <a:ahLst/>
            <a:cxnLst/>
            <a:rect r="r" b="b" t="t" l="l"/>
            <a:pathLst>
              <a:path h="378761" w="493767">
                <a:moveTo>
                  <a:pt x="0" y="0"/>
                </a:moveTo>
                <a:lnTo>
                  <a:pt x="493767" y="0"/>
                </a:lnTo>
                <a:lnTo>
                  <a:pt x="493767" y="378760"/>
                </a:lnTo>
                <a:lnTo>
                  <a:pt x="0" y="3787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456110" y="3694195"/>
            <a:ext cx="13246471" cy="4702497"/>
          </a:xfrm>
          <a:custGeom>
            <a:avLst/>
            <a:gdLst/>
            <a:ahLst/>
            <a:cxnLst/>
            <a:rect r="r" b="b" t="t" l="l"/>
            <a:pathLst>
              <a:path h="4702497" w="13246471">
                <a:moveTo>
                  <a:pt x="0" y="0"/>
                </a:moveTo>
                <a:lnTo>
                  <a:pt x="13246471" y="0"/>
                </a:lnTo>
                <a:lnTo>
                  <a:pt x="13246471" y="4702497"/>
                </a:lnTo>
                <a:lnTo>
                  <a:pt x="0" y="47024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795643" y="1563969"/>
            <a:ext cx="6567405" cy="1661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62"/>
              </a:lnSpc>
              <a:spcBef>
                <a:spcPct val="0"/>
              </a:spcBef>
            </a:pPr>
            <a:r>
              <a:rPr lang="en-US" sz="8473">
                <a:solidFill>
                  <a:srgbClr val="2856AD"/>
                </a:solidFill>
                <a:latin typeface="Jua"/>
                <a:ea typeface="Jua"/>
                <a:cs typeface="Jua"/>
                <a:sym typeface="Jua"/>
              </a:rPr>
              <a:t>Cronograma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92198" y="1396732"/>
            <a:ext cx="2072316" cy="43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9"/>
              </a:lnSpc>
              <a:spcBef>
                <a:spcPct val="0"/>
              </a:spcBef>
            </a:pPr>
            <a:r>
              <a:rPr lang="en-US" sz="2270">
                <a:solidFill>
                  <a:srgbClr val="2856AD"/>
                </a:solidFill>
                <a:latin typeface="Jua"/>
                <a:ea typeface="Jua"/>
                <a:cs typeface="Jua"/>
                <a:sym typeface="Jua"/>
              </a:rPr>
              <a:t>TuKing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DAGY0avEdRE</dc:identifier>
  <dcterms:modified xsi:type="dcterms:W3CDTF">2011-08-01T06:04:30Z</dcterms:modified>
  <cp:revision>1</cp:revision>
  <dc:title>AdoptaPet</dc:title>
</cp:coreProperties>
</file>